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63" r:id="rId2"/>
    <p:sldId id="257" r:id="rId3"/>
    <p:sldId id="261" r:id="rId4"/>
    <p:sldId id="272" r:id="rId5"/>
    <p:sldId id="273" r:id="rId6"/>
    <p:sldId id="274" r:id="rId7"/>
    <p:sldId id="275" r:id="rId8"/>
    <p:sldId id="276" r:id="rId9"/>
    <p:sldId id="277" r:id="rId10"/>
    <p:sldId id="278" r:id="rId11"/>
    <p:sldId id="280" r:id="rId12"/>
    <p:sldId id="279" r:id="rId13"/>
    <p:sldId id="264" r:id="rId14"/>
    <p:sldId id="271" r:id="rId15"/>
  </p:sldIdLst>
  <p:sldSz cx="18288000" cy="10287000"/>
  <p:notesSz cx="6858000" cy="9144000"/>
  <p:embeddedFontLs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Nanum Gothic Bold" panose="020B0600000101010101" charset="-127"/>
      <p:regular r:id="rId20"/>
    </p:embeddedFont>
    <p:embeddedFont>
      <p:font typeface="Nanum Gothic" panose="020B0600000101010101" charset="-127"/>
      <p:regular r:id="rId21"/>
    </p:embeddedFont>
    <p:embeddedFont>
      <p:font typeface="맑은 고딕" panose="020B0503020000020004" pitchFamily="50" charset="-127"/>
      <p:regular r:id="rId22"/>
      <p:bold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254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3" d="100"/>
          <a:sy n="73" d="100"/>
        </p:scale>
        <p:origin x="594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image" Target="../media/image1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10.sv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8.svg"/><Relationship Id="rId18" Type="http://schemas.openxmlformats.org/officeDocument/2006/relationships/image" Target="../media/image30.png"/><Relationship Id="rId26" Type="http://schemas.openxmlformats.org/officeDocument/2006/relationships/image" Target="../media/image34.png"/><Relationship Id="rId39" Type="http://schemas.openxmlformats.org/officeDocument/2006/relationships/image" Target="../media/image64.svg"/><Relationship Id="rId21" Type="http://schemas.openxmlformats.org/officeDocument/2006/relationships/image" Target="../media/image46.svg"/><Relationship Id="rId34" Type="http://schemas.openxmlformats.org/officeDocument/2006/relationships/image" Target="../media/image38.png"/><Relationship Id="rId42" Type="http://schemas.openxmlformats.org/officeDocument/2006/relationships/image" Target="../media/image42.png"/><Relationship Id="rId47" Type="http://schemas.openxmlformats.org/officeDocument/2006/relationships/image" Target="../media/image72.svg"/><Relationship Id="rId7" Type="http://schemas.openxmlformats.org/officeDocument/2006/relationships/image" Target="../media/image32.svg"/><Relationship Id="rId2" Type="http://schemas.openxmlformats.org/officeDocument/2006/relationships/image" Target="../media/image22.png"/><Relationship Id="rId16" Type="http://schemas.openxmlformats.org/officeDocument/2006/relationships/image" Target="../media/image29.png"/><Relationship Id="rId29" Type="http://schemas.openxmlformats.org/officeDocument/2006/relationships/image" Target="../media/image54.svg"/><Relationship Id="rId11" Type="http://schemas.openxmlformats.org/officeDocument/2006/relationships/image" Target="../media/image36.svg"/><Relationship Id="rId24" Type="http://schemas.openxmlformats.org/officeDocument/2006/relationships/image" Target="../media/image33.png"/><Relationship Id="rId32" Type="http://schemas.openxmlformats.org/officeDocument/2006/relationships/image" Target="../media/image37.png"/><Relationship Id="rId37" Type="http://schemas.openxmlformats.org/officeDocument/2006/relationships/image" Target="../media/image62.svg"/><Relationship Id="rId40" Type="http://schemas.openxmlformats.org/officeDocument/2006/relationships/image" Target="../media/image41.png"/><Relationship Id="rId45" Type="http://schemas.openxmlformats.org/officeDocument/2006/relationships/image" Target="../media/image70.svg"/><Relationship Id="rId5" Type="http://schemas.openxmlformats.org/officeDocument/2006/relationships/image" Target="../media/image30.svg"/><Relationship Id="rId15" Type="http://schemas.openxmlformats.org/officeDocument/2006/relationships/image" Target="../media/image40.svg"/><Relationship Id="rId23" Type="http://schemas.openxmlformats.org/officeDocument/2006/relationships/image" Target="../media/image48.svg"/><Relationship Id="rId28" Type="http://schemas.openxmlformats.org/officeDocument/2006/relationships/image" Target="../media/image35.png"/><Relationship Id="rId36" Type="http://schemas.openxmlformats.org/officeDocument/2006/relationships/image" Target="../media/image39.png"/><Relationship Id="rId49" Type="http://schemas.openxmlformats.org/officeDocument/2006/relationships/image" Target="../media/image74.svg"/><Relationship Id="rId10" Type="http://schemas.openxmlformats.org/officeDocument/2006/relationships/image" Target="../media/image26.png"/><Relationship Id="rId19" Type="http://schemas.openxmlformats.org/officeDocument/2006/relationships/image" Target="../media/image44.svg"/><Relationship Id="rId31" Type="http://schemas.openxmlformats.org/officeDocument/2006/relationships/image" Target="../media/image56.svg"/><Relationship Id="rId44" Type="http://schemas.openxmlformats.org/officeDocument/2006/relationships/image" Target="../media/image43.png"/><Relationship Id="rId4" Type="http://schemas.openxmlformats.org/officeDocument/2006/relationships/image" Target="../media/image23.png"/><Relationship Id="rId9" Type="http://schemas.openxmlformats.org/officeDocument/2006/relationships/image" Target="../media/image34.svg"/><Relationship Id="rId14" Type="http://schemas.openxmlformats.org/officeDocument/2006/relationships/image" Target="../media/image28.png"/><Relationship Id="rId22" Type="http://schemas.openxmlformats.org/officeDocument/2006/relationships/image" Target="../media/image32.png"/><Relationship Id="rId27" Type="http://schemas.openxmlformats.org/officeDocument/2006/relationships/image" Target="../media/image52.svg"/><Relationship Id="rId30" Type="http://schemas.openxmlformats.org/officeDocument/2006/relationships/image" Target="../media/image36.png"/><Relationship Id="rId35" Type="http://schemas.openxmlformats.org/officeDocument/2006/relationships/image" Target="../media/image60.svg"/><Relationship Id="rId43" Type="http://schemas.openxmlformats.org/officeDocument/2006/relationships/image" Target="../media/image68.svg"/><Relationship Id="rId48" Type="http://schemas.openxmlformats.org/officeDocument/2006/relationships/image" Target="../media/image45.png"/><Relationship Id="rId8" Type="http://schemas.openxmlformats.org/officeDocument/2006/relationships/image" Target="../media/image25.png"/><Relationship Id="rId3" Type="http://schemas.openxmlformats.org/officeDocument/2006/relationships/image" Target="../media/image28.svg"/><Relationship Id="rId12" Type="http://schemas.openxmlformats.org/officeDocument/2006/relationships/image" Target="../media/image27.png"/><Relationship Id="rId17" Type="http://schemas.openxmlformats.org/officeDocument/2006/relationships/image" Target="../media/image42.svg"/><Relationship Id="rId25" Type="http://schemas.openxmlformats.org/officeDocument/2006/relationships/image" Target="../media/image50.svg"/><Relationship Id="rId33" Type="http://schemas.openxmlformats.org/officeDocument/2006/relationships/image" Target="../media/image58.svg"/><Relationship Id="rId38" Type="http://schemas.openxmlformats.org/officeDocument/2006/relationships/image" Target="../media/image40.png"/><Relationship Id="rId46" Type="http://schemas.openxmlformats.org/officeDocument/2006/relationships/image" Target="../media/image44.png"/><Relationship Id="rId20" Type="http://schemas.openxmlformats.org/officeDocument/2006/relationships/image" Target="../media/image31.png"/><Relationship Id="rId41" Type="http://schemas.openxmlformats.org/officeDocument/2006/relationships/image" Target="../media/image66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1643281">
            <a:off x="-567873" y="2939774"/>
            <a:ext cx="22979922" cy="10739927"/>
          </a:xfrm>
          <a:prstGeom prst="rect">
            <a:avLst/>
          </a:prstGeom>
          <a:solidFill>
            <a:srgbClr val="5034C4"/>
          </a:solidFill>
        </p:spPr>
      </p:sp>
      <p:sp>
        <p:nvSpPr>
          <p:cNvPr id="3" name="Freeform 3"/>
          <p:cNvSpPr/>
          <p:nvPr/>
        </p:nvSpPr>
        <p:spPr>
          <a:xfrm>
            <a:off x="1028700" y="1203650"/>
            <a:ext cx="6313310" cy="6626566"/>
          </a:xfrm>
          <a:custGeom>
            <a:avLst/>
            <a:gdLst/>
            <a:ahLst/>
            <a:cxnLst/>
            <a:rect l="l" t="t" r="r" b="b"/>
            <a:pathLst>
              <a:path w="6313310" h="6626566">
                <a:moveTo>
                  <a:pt x="0" y="0"/>
                </a:moveTo>
                <a:lnTo>
                  <a:pt x="6313310" y="0"/>
                </a:lnTo>
                <a:lnTo>
                  <a:pt x="6313310" y="6626566"/>
                </a:lnTo>
                <a:lnTo>
                  <a:pt x="0" y="6626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8861003" y="5934500"/>
            <a:ext cx="7621597" cy="16105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606"/>
              </a:lnSpc>
            </a:pPr>
            <a:r>
              <a:rPr lang="en-US" sz="10505">
                <a:solidFill>
                  <a:srgbClr val="C3EBEF"/>
                </a:solidFill>
                <a:ea typeface="Nanum Gothic Bold"/>
              </a:rPr>
              <a:t>기술의 이점</a:t>
            </a:r>
          </a:p>
        </p:txBody>
      </p:sp>
      <p:sp>
        <p:nvSpPr>
          <p:cNvPr id="5" name="Freeform 5"/>
          <p:cNvSpPr/>
          <p:nvPr/>
        </p:nvSpPr>
        <p:spPr>
          <a:xfrm>
            <a:off x="8269954" y="1646458"/>
            <a:ext cx="2608193" cy="2209851"/>
          </a:xfrm>
          <a:custGeom>
            <a:avLst/>
            <a:gdLst/>
            <a:ahLst/>
            <a:cxnLst/>
            <a:rect l="l" t="t" r="r" b="b"/>
            <a:pathLst>
              <a:path w="2608193" h="2209851">
                <a:moveTo>
                  <a:pt x="0" y="0"/>
                </a:moveTo>
                <a:lnTo>
                  <a:pt x="2608193" y="0"/>
                </a:lnTo>
                <a:lnTo>
                  <a:pt x="2608193" y="2209851"/>
                </a:lnTo>
                <a:lnTo>
                  <a:pt x="0" y="220985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1431900" y="568361"/>
            <a:ext cx="1239902" cy="1532463"/>
          </a:xfrm>
          <a:custGeom>
            <a:avLst/>
            <a:gdLst/>
            <a:ahLst/>
            <a:cxnLst/>
            <a:rect l="l" t="t" r="r" b="b"/>
            <a:pathLst>
              <a:path w="1239902" h="1532463">
                <a:moveTo>
                  <a:pt x="0" y="0"/>
                </a:moveTo>
                <a:lnTo>
                  <a:pt x="1239902" y="0"/>
                </a:lnTo>
                <a:lnTo>
                  <a:pt x="1239902" y="1532463"/>
                </a:lnTo>
                <a:lnTo>
                  <a:pt x="0" y="153246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6400" y="4051557"/>
            <a:ext cx="5099741" cy="435343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1562101"/>
            <a:ext cx="10587478" cy="189663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3602761"/>
            <a:ext cx="5353797" cy="4958212"/>
          </a:xfrm>
          <a:prstGeom prst="rect">
            <a:avLst/>
          </a:prstGeom>
        </p:spPr>
      </p:pic>
      <p:sp>
        <p:nvSpPr>
          <p:cNvPr id="21" name="모서리가 둥근 직사각형 20"/>
          <p:cNvSpPr/>
          <p:nvPr/>
        </p:nvSpPr>
        <p:spPr>
          <a:xfrm>
            <a:off x="15392400" y="266700"/>
            <a:ext cx="2133600" cy="685800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아이디 찾기</a:t>
            </a:r>
            <a:endParaRPr lang="ko-KR" altLang="en-US" dirty="0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961208" y="5219700"/>
            <a:ext cx="820784" cy="457201"/>
          </a:xfrm>
          <a:prstGeom prst="round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961208" y="5987692"/>
            <a:ext cx="1050947" cy="481168"/>
          </a:xfrm>
          <a:prstGeom prst="round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오른쪽 화살표 7"/>
          <p:cNvSpPr/>
          <p:nvPr/>
        </p:nvSpPr>
        <p:spPr>
          <a:xfrm>
            <a:off x="7427914" y="5676901"/>
            <a:ext cx="1341966" cy="621583"/>
          </a:xfrm>
          <a:prstGeom prst="rightArrow">
            <a:avLst/>
          </a:prstGeom>
          <a:solidFill>
            <a:srgbClr val="62549C"/>
          </a:solidFill>
          <a:ln>
            <a:solidFill>
              <a:srgbClr val="6254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/>
          <p:cNvCxnSpPr/>
          <p:nvPr/>
        </p:nvCxnSpPr>
        <p:spPr>
          <a:xfrm flipV="1">
            <a:off x="4648200" y="3771900"/>
            <a:ext cx="1600200" cy="838200"/>
          </a:xfrm>
          <a:prstGeom prst="straightConnector1">
            <a:avLst/>
          </a:prstGeom>
          <a:ln>
            <a:solidFill>
              <a:srgbClr val="6254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모서리가 둥근 직사각형 18"/>
          <p:cNvSpPr/>
          <p:nvPr/>
        </p:nvSpPr>
        <p:spPr>
          <a:xfrm>
            <a:off x="11125201" y="5853266"/>
            <a:ext cx="1142999" cy="615593"/>
          </a:xfrm>
          <a:prstGeom prst="round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 설명선 16"/>
          <p:cNvSpPr/>
          <p:nvPr/>
        </p:nvSpPr>
        <p:spPr>
          <a:xfrm>
            <a:off x="2133600" y="4457700"/>
            <a:ext cx="1905000" cy="914400"/>
          </a:xfrm>
          <a:prstGeom prst="wedgeRectCallout">
            <a:avLst>
              <a:gd name="adj1" fmla="val -35083"/>
              <a:gd name="adj2" fmla="val 89062"/>
            </a:avLst>
          </a:prstGeom>
          <a:solidFill>
            <a:schemeClr val="bg1"/>
          </a:solidFill>
          <a:ln>
            <a:solidFill>
              <a:srgbClr val="6254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rgbClr val="62549C"/>
                </a:solidFill>
              </a:rPr>
              <a:t>이름 및 휴대폰번호</a:t>
            </a:r>
            <a:endParaRPr lang="ko-KR" altLang="en-US" dirty="0">
              <a:solidFill>
                <a:srgbClr val="62549C"/>
              </a:solidFill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4059219" y="1943100"/>
            <a:ext cx="1427181" cy="1143000"/>
          </a:xfrm>
          <a:prstGeom prst="round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7696200" y="1743076"/>
            <a:ext cx="1371600" cy="1228724"/>
          </a:xfrm>
          <a:prstGeom prst="round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모서리가 둥근 직사각형 23"/>
          <p:cNvSpPr/>
          <p:nvPr/>
        </p:nvSpPr>
        <p:spPr>
          <a:xfrm>
            <a:off x="12268200" y="1743076"/>
            <a:ext cx="1900678" cy="1228724"/>
          </a:xfrm>
          <a:prstGeom prst="round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8831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4615" y="2552700"/>
            <a:ext cx="4734586" cy="5229955"/>
          </a:xfrm>
          <a:prstGeom prst="rect">
            <a:avLst/>
          </a:prstGeom>
        </p:spPr>
      </p:pic>
      <p:sp>
        <p:nvSpPr>
          <p:cNvPr id="21" name="모서리가 둥근 직사각형 20"/>
          <p:cNvSpPr/>
          <p:nvPr/>
        </p:nvSpPr>
        <p:spPr>
          <a:xfrm>
            <a:off x="15392400" y="266700"/>
            <a:ext cx="2133600" cy="685800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비밀번호</a:t>
            </a:r>
            <a:r>
              <a:rPr lang="ko-KR" altLang="en-US" dirty="0" smtClean="0"/>
              <a:t> </a:t>
            </a:r>
            <a:r>
              <a:rPr lang="ko-KR" altLang="en-US" dirty="0" smtClean="0"/>
              <a:t>찾기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581025"/>
            <a:ext cx="7047600" cy="7991475"/>
          </a:xfrm>
          <a:prstGeom prst="rect">
            <a:avLst/>
          </a:prstGeom>
        </p:spPr>
      </p:pic>
      <p:sp>
        <p:nvSpPr>
          <p:cNvPr id="13" name="모서리가 둥근 직사각형 12"/>
          <p:cNvSpPr/>
          <p:nvPr/>
        </p:nvSpPr>
        <p:spPr>
          <a:xfrm>
            <a:off x="5303206" y="4914895"/>
            <a:ext cx="1127017" cy="705149"/>
          </a:xfrm>
          <a:prstGeom prst="round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오른쪽 화살표 5"/>
          <p:cNvSpPr/>
          <p:nvPr/>
        </p:nvSpPr>
        <p:spPr>
          <a:xfrm>
            <a:off x="7126631" y="5010920"/>
            <a:ext cx="1061137" cy="476549"/>
          </a:xfrm>
          <a:prstGeom prst="rightArrow">
            <a:avLst/>
          </a:prstGeom>
          <a:solidFill>
            <a:srgbClr val="62549C"/>
          </a:solidFill>
          <a:ln>
            <a:solidFill>
              <a:srgbClr val="6254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Group 9"/>
          <p:cNvGrpSpPr/>
          <p:nvPr/>
        </p:nvGrpSpPr>
        <p:grpSpPr>
          <a:xfrm>
            <a:off x="12649201" y="1962446"/>
            <a:ext cx="5486398" cy="7086600"/>
            <a:chOff x="721068" y="0"/>
            <a:chExt cx="1636390" cy="1827954"/>
          </a:xfrm>
        </p:grpSpPr>
        <p:sp>
          <p:nvSpPr>
            <p:cNvPr id="20" name="Freeform 10"/>
            <p:cNvSpPr/>
            <p:nvPr/>
          </p:nvSpPr>
          <p:spPr>
            <a:xfrm>
              <a:off x="721068" y="0"/>
              <a:ext cx="1636390" cy="1827954"/>
            </a:xfrm>
            <a:custGeom>
              <a:avLst/>
              <a:gdLst/>
              <a:ahLst/>
              <a:cxnLst/>
              <a:rect l="l" t="t" r="r" b="b"/>
              <a:pathLst>
                <a:path w="1636390" h="1827954">
                  <a:moveTo>
                    <a:pt x="1511930" y="1827954"/>
                  </a:moveTo>
                  <a:lnTo>
                    <a:pt x="124460" y="1827954"/>
                  </a:lnTo>
                  <a:cubicBezTo>
                    <a:pt x="55880" y="1827954"/>
                    <a:pt x="0" y="1772074"/>
                    <a:pt x="0" y="170349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11930" y="0"/>
                  </a:lnTo>
                  <a:cubicBezTo>
                    <a:pt x="1580510" y="0"/>
                    <a:pt x="1636390" y="55880"/>
                    <a:pt x="1636390" y="124460"/>
                  </a:cubicBezTo>
                  <a:lnTo>
                    <a:pt x="1636390" y="1703494"/>
                  </a:lnTo>
                  <a:cubicBezTo>
                    <a:pt x="1636390" y="1772074"/>
                    <a:pt x="1580510" y="1827954"/>
                    <a:pt x="1511930" y="1827954"/>
                  </a:cubicBezTo>
                  <a:close/>
                </a:path>
              </a:pathLst>
            </a:custGeom>
            <a:solidFill>
              <a:srgbClr val="5034C4">
                <a:alpha val="4706"/>
              </a:srgbClr>
            </a:solidFill>
          </p:spPr>
          <p:txBody>
            <a:bodyPr/>
            <a:lstStyle/>
            <a:p>
              <a:pPr algn="ctr"/>
              <a:endParaRPr lang="en-US" altLang="ko-KR" sz="4800" dirty="0" smtClean="0">
                <a:solidFill>
                  <a:schemeClr val="accent1"/>
                </a:solidFill>
              </a:endParaRPr>
            </a:p>
            <a:p>
              <a:pPr algn="ctr"/>
              <a:endParaRPr lang="en-US" altLang="ko-KR" sz="4800" dirty="0" smtClean="0">
                <a:solidFill>
                  <a:schemeClr val="accent1"/>
                </a:solidFill>
              </a:endParaRPr>
            </a:p>
            <a:p>
              <a:endParaRPr lang="en-US" altLang="ko-KR" sz="4800" dirty="0" smtClean="0">
                <a:solidFill>
                  <a:srgbClr val="62549C"/>
                </a:solidFill>
              </a:endParaRPr>
            </a:p>
            <a:p>
              <a:pPr algn="ctr"/>
              <a:r>
                <a:rPr lang="ko-KR" altLang="en-US" sz="4800" dirty="0" smtClean="0">
                  <a:solidFill>
                    <a:srgbClr val="62549C"/>
                  </a:solidFill>
                </a:rPr>
                <a:t>로그인 폼에서</a:t>
              </a:r>
              <a:endParaRPr lang="en-US" altLang="ko-KR" sz="4800" dirty="0" smtClean="0">
                <a:solidFill>
                  <a:srgbClr val="62549C"/>
                </a:solidFill>
              </a:endParaRPr>
            </a:p>
            <a:p>
              <a:pPr algn="ctr"/>
              <a:r>
                <a:rPr lang="ko-KR" altLang="en-US" sz="4800" dirty="0" smtClean="0">
                  <a:solidFill>
                    <a:srgbClr val="62549C"/>
                  </a:solidFill>
                </a:rPr>
                <a:t>비밀번호</a:t>
              </a:r>
              <a:r>
                <a:rPr lang="ko-KR" altLang="en-US" sz="4800" dirty="0" smtClean="0">
                  <a:solidFill>
                    <a:srgbClr val="62549C"/>
                  </a:solidFill>
                </a:rPr>
                <a:t> </a:t>
              </a:r>
              <a:r>
                <a:rPr lang="ko-KR" altLang="en-US" sz="4800" dirty="0" smtClean="0">
                  <a:solidFill>
                    <a:srgbClr val="62549C"/>
                  </a:solidFill>
                </a:rPr>
                <a:t>찾기 클릭</a:t>
              </a:r>
              <a:endParaRPr lang="en-US" altLang="ko-KR" sz="4800" dirty="0" smtClean="0">
                <a:solidFill>
                  <a:srgbClr val="62549C"/>
                </a:solidFill>
              </a:endParaRPr>
            </a:p>
            <a:p>
              <a:pPr algn="ctr"/>
              <a:endParaRPr lang="en-US" altLang="ko-KR" sz="4800" dirty="0">
                <a:solidFill>
                  <a:srgbClr val="62549C"/>
                </a:solidFill>
              </a:endParaRPr>
            </a:p>
            <a:p>
              <a:pPr algn="ctr"/>
              <a:r>
                <a:rPr lang="ko-KR" altLang="en-US" sz="4800" dirty="0" smtClean="0">
                  <a:solidFill>
                    <a:srgbClr val="62549C"/>
                  </a:solidFill>
                </a:rPr>
                <a:t>비밀번호 찾기 </a:t>
              </a:r>
              <a:endParaRPr lang="en-US" altLang="ko-KR" sz="4800" dirty="0" smtClean="0">
                <a:solidFill>
                  <a:srgbClr val="62549C"/>
                </a:solidFill>
              </a:endParaRPr>
            </a:p>
            <a:p>
              <a:pPr algn="ctr"/>
              <a:r>
                <a:rPr lang="ko-KR" altLang="en-US" sz="4800" dirty="0" smtClean="0">
                  <a:solidFill>
                    <a:srgbClr val="62549C"/>
                  </a:solidFill>
                </a:rPr>
                <a:t>페이지 이동    </a:t>
              </a:r>
              <a:endParaRPr lang="en-US" altLang="ko-KR" sz="4800" dirty="0">
                <a:solidFill>
                  <a:srgbClr val="62549C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34416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1354574"/>
            <a:ext cx="11512512" cy="178741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0289" y="3973053"/>
            <a:ext cx="3277057" cy="3229161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24" y="3317982"/>
            <a:ext cx="5439534" cy="5820587"/>
          </a:xfrm>
          <a:prstGeom prst="rect">
            <a:avLst/>
          </a:prstGeom>
        </p:spPr>
      </p:pic>
      <p:sp>
        <p:nvSpPr>
          <p:cNvPr id="21" name="모서리가 둥근 직사각형 20"/>
          <p:cNvSpPr/>
          <p:nvPr/>
        </p:nvSpPr>
        <p:spPr>
          <a:xfrm>
            <a:off x="15392400" y="266700"/>
            <a:ext cx="2133600" cy="685800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비밀번호</a:t>
            </a:r>
            <a:r>
              <a:rPr lang="ko-KR" altLang="en-US" dirty="0" smtClean="0"/>
              <a:t> </a:t>
            </a:r>
            <a:r>
              <a:rPr lang="ko-KR" altLang="en-US" dirty="0" smtClean="0"/>
              <a:t>찾기</a:t>
            </a:r>
            <a:endParaRPr lang="ko-KR" altLang="en-US" dirty="0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1558220" y="5359034"/>
            <a:ext cx="820784" cy="457201"/>
          </a:xfrm>
          <a:prstGeom prst="round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1447801" y="5987692"/>
            <a:ext cx="931204" cy="481168"/>
          </a:xfrm>
          <a:prstGeom prst="round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오른쪽 화살표 7"/>
          <p:cNvSpPr/>
          <p:nvPr/>
        </p:nvSpPr>
        <p:spPr>
          <a:xfrm>
            <a:off x="7060938" y="5411853"/>
            <a:ext cx="1778262" cy="621583"/>
          </a:xfrm>
          <a:prstGeom prst="rightArrow">
            <a:avLst/>
          </a:prstGeom>
          <a:solidFill>
            <a:srgbClr val="62549C"/>
          </a:solidFill>
          <a:ln>
            <a:solidFill>
              <a:srgbClr val="6254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/>
          <p:cNvCxnSpPr/>
          <p:nvPr/>
        </p:nvCxnSpPr>
        <p:spPr>
          <a:xfrm flipV="1">
            <a:off x="4648200" y="3467100"/>
            <a:ext cx="1810932" cy="1143000"/>
          </a:xfrm>
          <a:prstGeom prst="straightConnector1">
            <a:avLst/>
          </a:prstGeom>
          <a:ln>
            <a:solidFill>
              <a:srgbClr val="6254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모서리가 둥근 직사각형 18"/>
          <p:cNvSpPr/>
          <p:nvPr/>
        </p:nvSpPr>
        <p:spPr>
          <a:xfrm>
            <a:off x="10606636" y="5740075"/>
            <a:ext cx="1204364" cy="586722"/>
          </a:xfrm>
          <a:prstGeom prst="round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 설명선 16"/>
          <p:cNvSpPr/>
          <p:nvPr/>
        </p:nvSpPr>
        <p:spPr>
          <a:xfrm>
            <a:off x="2352878" y="4268643"/>
            <a:ext cx="1905000" cy="914400"/>
          </a:xfrm>
          <a:prstGeom prst="wedgeRectCallout">
            <a:avLst>
              <a:gd name="adj1" fmla="val -35083"/>
              <a:gd name="adj2" fmla="val 89062"/>
            </a:avLst>
          </a:prstGeom>
          <a:solidFill>
            <a:schemeClr val="bg1"/>
          </a:solidFill>
          <a:ln>
            <a:solidFill>
              <a:srgbClr val="6254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rgbClr val="62549C"/>
                </a:solidFill>
              </a:rPr>
              <a:t>아이디 </a:t>
            </a:r>
            <a:r>
              <a:rPr lang="ko-KR" altLang="en-US" dirty="0" smtClean="0">
                <a:solidFill>
                  <a:srgbClr val="62549C"/>
                </a:solidFill>
              </a:rPr>
              <a:t>및 </a:t>
            </a:r>
            <a:r>
              <a:rPr lang="ko-KR" altLang="en-US" dirty="0" smtClean="0">
                <a:solidFill>
                  <a:srgbClr val="62549C"/>
                </a:solidFill>
              </a:rPr>
              <a:t>이름</a:t>
            </a:r>
            <a:endParaRPr lang="ko-KR" altLang="en-US" dirty="0">
              <a:solidFill>
                <a:srgbClr val="62549C"/>
              </a:solidFill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4059219" y="2628900"/>
            <a:ext cx="1427181" cy="457200"/>
          </a:xfrm>
          <a:prstGeom prst="round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7615997" y="2423323"/>
            <a:ext cx="1045103" cy="689082"/>
          </a:xfrm>
          <a:prstGeom prst="round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모서리가 둥근 직사각형 23"/>
          <p:cNvSpPr/>
          <p:nvPr/>
        </p:nvSpPr>
        <p:spPr>
          <a:xfrm>
            <a:off x="6048604" y="2423323"/>
            <a:ext cx="1527741" cy="689082"/>
          </a:xfrm>
          <a:prstGeom prst="round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3456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28700"/>
            <a:ext cx="13653657" cy="1801692"/>
            <a:chOff x="0" y="0"/>
            <a:chExt cx="18204876" cy="2402257"/>
          </a:xfrm>
        </p:grpSpPr>
        <p:sp>
          <p:nvSpPr>
            <p:cNvPr id="3" name="TextBox 3"/>
            <p:cNvSpPr txBox="1"/>
            <p:nvPr/>
          </p:nvSpPr>
          <p:spPr>
            <a:xfrm>
              <a:off x="0" y="0"/>
              <a:ext cx="18204876" cy="14362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399"/>
                </a:lnSpc>
              </a:pPr>
              <a:r>
                <a:rPr lang="en-US" sz="6999" dirty="0" err="1">
                  <a:solidFill>
                    <a:srgbClr val="62549C"/>
                  </a:solidFill>
                  <a:ea typeface="Nanum Gothic Bold"/>
                </a:rPr>
                <a:t>회사</a:t>
              </a:r>
              <a:r>
                <a:rPr lang="en-US" sz="6999" dirty="0">
                  <a:solidFill>
                    <a:srgbClr val="62549C"/>
                  </a:solidFill>
                  <a:ea typeface="Nanum Gothic Bold"/>
                </a:rPr>
                <a:t> </a:t>
              </a:r>
              <a:r>
                <a:rPr lang="en-US" sz="6999" dirty="0" err="1">
                  <a:solidFill>
                    <a:srgbClr val="62549C"/>
                  </a:solidFill>
                  <a:ea typeface="Nanum Gothic Bold"/>
                </a:rPr>
                <a:t>성장</a:t>
              </a:r>
              <a:r>
                <a:rPr lang="en-US" sz="6999" dirty="0">
                  <a:solidFill>
                    <a:srgbClr val="62549C"/>
                  </a:solidFill>
                  <a:ea typeface="Nanum Gothic Bold"/>
                </a:rPr>
                <a:t> </a:t>
              </a:r>
              <a:r>
                <a:rPr lang="en-US" sz="6999" dirty="0" err="1">
                  <a:solidFill>
                    <a:srgbClr val="62549C"/>
                  </a:solidFill>
                  <a:ea typeface="Nanum Gothic Bold"/>
                </a:rPr>
                <a:t>측면의</a:t>
              </a:r>
              <a:r>
                <a:rPr lang="en-US" sz="6999" dirty="0">
                  <a:solidFill>
                    <a:srgbClr val="62549C"/>
                  </a:solidFill>
                  <a:ea typeface="Nanum Gothic Bold"/>
                </a:rPr>
                <a:t> </a:t>
              </a:r>
              <a:r>
                <a:rPr lang="en-US" sz="6999" dirty="0" err="1">
                  <a:solidFill>
                    <a:srgbClr val="62549C"/>
                  </a:solidFill>
                  <a:ea typeface="Nanum Gothic Bold"/>
                </a:rPr>
                <a:t>이점</a:t>
              </a:r>
              <a:endParaRPr lang="en-US" sz="6999" dirty="0">
                <a:solidFill>
                  <a:srgbClr val="62549C"/>
                </a:solidFill>
                <a:ea typeface="Nanum Gothic Bold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1742492"/>
              <a:ext cx="18204876" cy="6597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840"/>
                </a:lnSpc>
              </a:pPr>
              <a:r>
                <a:rPr lang="en-US" sz="3200" dirty="0" err="1">
                  <a:solidFill>
                    <a:srgbClr val="5034C4"/>
                  </a:solidFill>
                  <a:ea typeface="Nanum Gothic"/>
                </a:rPr>
                <a:t>기술은</a:t>
              </a:r>
              <a:r>
                <a:rPr lang="en-US" sz="3200" dirty="0">
                  <a:solidFill>
                    <a:srgbClr val="5034C4"/>
                  </a:solidFill>
                  <a:ea typeface="Nanum Gothic"/>
                </a:rPr>
                <a:t> </a:t>
              </a:r>
              <a:r>
                <a:rPr lang="en-US" sz="3200" dirty="0" err="1">
                  <a:solidFill>
                    <a:srgbClr val="5034C4"/>
                  </a:solidFill>
                  <a:ea typeface="Nanum Gothic"/>
                </a:rPr>
                <a:t>회사</a:t>
              </a:r>
              <a:r>
                <a:rPr lang="en-US" sz="3200" dirty="0">
                  <a:solidFill>
                    <a:srgbClr val="5034C4"/>
                  </a:solidFill>
                  <a:ea typeface="Nanum Gothic"/>
                </a:rPr>
                <a:t> </a:t>
              </a:r>
              <a:r>
                <a:rPr lang="en-US" sz="3200" dirty="0" err="1">
                  <a:solidFill>
                    <a:srgbClr val="5034C4"/>
                  </a:solidFill>
                  <a:ea typeface="Nanum Gothic"/>
                </a:rPr>
                <a:t>성장을</a:t>
              </a:r>
              <a:r>
                <a:rPr lang="en-US" sz="3200" dirty="0">
                  <a:solidFill>
                    <a:srgbClr val="5034C4"/>
                  </a:solidFill>
                  <a:ea typeface="Nanum Gothic"/>
                </a:rPr>
                <a:t> </a:t>
              </a:r>
              <a:r>
                <a:rPr lang="en-US" sz="3200" dirty="0" err="1">
                  <a:solidFill>
                    <a:srgbClr val="5034C4"/>
                  </a:solidFill>
                  <a:ea typeface="Nanum Gothic"/>
                </a:rPr>
                <a:t>돕는</a:t>
              </a:r>
              <a:r>
                <a:rPr lang="en-US" sz="3200" dirty="0">
                  <a:solidFill>
                    <a:srgbClr val="5034C4"/>
                  </a:solidFill>
                  <a:ea typeface="Nanum Gothic"/>
                </a:rPr>
                <a:t> </a:t>
              </a:r>
              <a:r>
                <a:rPr lang="en-US" sz="3200" dirty="0" err="1">
                  <a:solidFill>
                    <a:srgbClr val="5034C4"/>
                  </a:solidFill>
                  <a:ea typeface="Nanum Gothic"/>
                </a:rPr>
                <a:t>강력한</a:t>
              </a:r>
              <a:r>
                <a:rPr lang="en-US" sz="3200" dirty="0">
                  <a:solidFill>
                    <a:srgbClr val="5034C4"/>
                  </a:solidFill>
                  <a:ea typeface="Nanum Gothic"/>
                </a:rPr>
                <a:t> </a:t>
              </a:r>
              <a:r>
                <a:rPr lang="en-US" sz="3200" dirty="0" err="1">
                  <a:solidFill>
                    <a:srgbClr val="5034C4"/>
                  </a:solidFill>
                  <a:ea typeface="Nanum Gothic"/>
                </a:rPr>
                <a:t>원동력입니다</a:t>
              </a:r>
              <a:r>
                <a:rPr lang="en-US" sz="3200" dirty="0">
                  <a:solidFill>
                    <a:srgbClr val="5034C4"/>
                  </a:solidFill>
                  <a:ea typeface="Nanum Gothic"/>
                </a:rPr>
                <a:t>.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60235" y="3854496"/>
            <a:ext cx="4837503" cy="5403804"/>
            <a:chOff x="0" y="0"/>
            <a:chExt cx="1636390" cy="182795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636390" cy="1827954"/>
            </a:xfrm>
            <a:custGeom>
              <a:avLst/>
              <a:gdLst/>
              <a:ahLst/>
              <a:cxnLst/>
              <a:rect l="l" t="t" r="r" b="b"/>
              <a:pathLst>
                <a:path w="1636390" h="1827954">
                  <a:moveTo>
                    <a:pt x="1511930" y="1827954"/>
                  </a:moveTo>
                  <a:lnTo>
                    <a:pt x="124460" y="1827954"/>
                  </a:lnTo>
                  <a:cubicBezTo>
                    <a:pt x="55880" y="1827954"/>
                    <a:pt x="0" y="1772074"/>
                    <a:pt x="0" y="170349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11930" y="0"/>
                  </a:lnTo>
                  <a:cubicBezTo>
                    <a:pt x="1580510" y="0"/>
                    <a:pt x="1636390" y="55880"/>
                    <a:pt x="1636390" y="124460"/>
                  </a:cubicBezTo>
                  <a:lnTo>
                    <a:pt x="1636390" y="1703494"/>
                  </a:lnTo>
                  <a:cubicBezTo>
                    <a:pt x="1636390" y="1772074"/>
                    <a:pt x="1580510" y="1827954"/>
                    <a:pt x="1511930" y="1827954"/>
                  </a:cubicBezTo>
                  <a:close/>
                </a:path>
              </a:pathLst>
            </a:custGeom>
            <a:solidFill>
              <a:srgbClr val="5034C4">
                <a:alpha val="4706"/>
              </a:srgbClr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6725249" y="3854496"/>
            <a:ext cx="4837503" cy="5403804"/>
            <a:chOff x="0" y="0"/>
            <a:chExt cx="1636390" cy="182795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636390" cy="1827954"/>
            </a:xfrm>
            <a:custGeom>
              <a:avLst/>
              <a:gdLst/>
              <a:ahLst/>
              <a:cxnLst/>
              <a:rect l="l" t="t" r="r" b="b"/>
              <a:pathLst>
                <a:path w="1636390" h="1827954">
                  <a:moveTo>
                    <a:pt x="1511930" y="1827954"/>
                  </a:moveTo>
                  <a:lnTo>
                    <a:pt x="124460" y="1827954"/>
                  </a:lnTo>
                  <a:cubicBezTo>
                    <a:pt x="55880" y="1827954"/>
                    <a:pt x="0" y="1772074"/>
                    <a:pt x="0" y="170349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11930" y="0"/>
                  </a:lnTo>
                  <a:cubicBezTo>
                    <a:pt x="1580510" y="0"/>
                    <a:pt x="1636390" y="55880"/>
                    <a:pt x="1636390" y="124460"/>
                  </a:cubicBezTo>
                  <a:lnTo>
                    <a:pt x="1636390" y="1703494"/>
                  </a:lnTo>
                  <a:cubicBezTo>
                    <a:pt x="1636390" y="1772074"/>
                    <a:pt x="1580510" y="1827954"/>
                    <a:pt x="1511930" y="1827954"/>
                  </a:cubicBezTo>
                  <a:close/>
                </a:path>
              </a:pathLst>
            </a:custGeom>
            <a:solidFill>
              <a:srgbClr val="5034C4">
                <a:alpha val="4706"/>
              </a:srgbClr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12421796" y="3854496"/>
            <a:ext cx="4799403" cy="5403804"/>
            <a:chOff x="0" y="0"/>
            <a:chExt cx="1636390" cy="182795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636390" cy="1827954"/>
            </a:xfrm>
            <a:custGeom>
              <a:avLst/>
              <a:gdLst/>
              <a:ahLst/>
              <a:cxnLst/>
              <a:rect l="l" t="t" r="r" b="b"/>
              <a:pathLst>
                <a:path w="1636390" h="1827954">
                  <a:moveTo>
                    <a:pt x="1511930" y="1827954"/>
                  </a:moveTo>
                  <a:lnTo>
                    <a:pt x="124460" y="1827954"/>
                  </a:lnTo>
                  <a:cubicBezTo>
                    <a:pt x="55880" y="1827954"/>
                    <a:pt x="0" y="1772074"/>
                    <a:pt x="0" y="170349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11930" y="0"/>
                  </a:lnTo>
                  <a:cubicBezTo>
                    <a:pt x="1580510" y="0"/>
                    <a:pt x="1636390" y="55880"/>
                    <a:pt x="1636390" y="124460"/>
                  </a:cubicBezTo>
                  <a:lnTo>
                    <a:pt x="1636390" y="1703494"/>
                  </a:lnTo>
                  <a:cubicBezTo>
                    <a:pt x="1636390" y="1772074"/>
                    <a:pt x="1580510" y="1827954"/>
                    <a:pt x="1511930" y="1827954"/>
                  </a:cubicBezTo>
                  <a:close/>
                </a:path>
              </a:pathLst>
            </a:custGeom>
            <a:solidFill>
              <a:srgbClr val="5034C4">
                <a:alpha val="4706"/>
              </a:srgbClr>
            </a:solidFill>
          </p:spPr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933579" y="1120949"/>
            <a:ext cx="9186705" cy="8045101"/>
            <a:chOff x="0" y="0"/>
            <a:chExt cx="3107602" cy="272142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107602" cy="2721429"/>
            </a:xfrm>
            <a:custGeom>
              <a:avLst/>
              <a:gdLst/>
              <a:ahLst/>
              <a:cxnLst/>
              <a:rect l="l" t="t" r="r" b="b"/>
              <a:pathLst>
                <a:path w="3107602" h="2721429">
                  <a:moveTo>
                    <a:pt x="2983142" y="2721429"/>
                  </a:moveTo>
                  <a:lnTo>
                    <a:pt x="124460" y="2721429"/>
                  </a:lnTo>
                  <a:cubicBezTo>
                    <a:pt x="55880" y="2721429"/>
                    <a:pt x="0" y="2665549"/>
                    <a:pt x="0" y="259696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983142" y="0"/>
                  </a:lnTo>
                  <a:cubicBezTo>
                    <a:pt x="3051722" y="0"/>
                    <a:pt x="3107602" y="55880"/>
                    <a:pt x="3107602" y="124460"/>
                  </a:cubicBezTo>
                  <a:lnTo>
                    <a:pt x="3107602" y="2596969"/>
                  </a:lnTo>
                  <a:cubicBezTo>
                    <a:pt x="3107602" y="2665549"/>
                    <a:pt x="3051722" y="2721429"/>
                    <a:pt x="2983142" y="2721429"/>
                  </a:cubicBezTo>
                  <a:close/>
                </a:path>
              </a:pathLst>
            </a:custGeom>
            <a:solidFill>
              <a:srgbClr val="5034C4">
                <a:alpha val="4706"/>
              </a:srgbClr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10498097" y="6329683"/>
            <a:ext cx="664830" cy="664830"/>
          </a:xfrm>
          <a:custGeom>
            <a:avLst/>
            <a:gdLst/>
            <a:ahLst/>
            <a:cxnLst/>
            <a:rect l="l" t="t" r="r" b="b"/>
            <a:pathLst>
              <a:path w="664830" h="664830">
                <a:moveTo>
                  <a:pt x="0" y="0"/>
                </a:moveTo>
                <a:lnTo>
                  <a:pt x="664831" y="0"/>
                </a:lnTo>
                <a:lnTo>
                  <a:pt x="664831" y="664830"/>
                </a:lnTo>
                <a:lnTo>
                  <a:pt x="0" y="6648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2178795" y="6329683"/>
            <a:ext cx="664830" cy="664830"/>
          </a:xfrm>
          <a:custGeom>
            <a:avLst/>
            <a:gdLst/>
            <a:ahLst/>
            <a:cxnLst/>
            <a:rect l="l" t="t" r="r" b="b"/>
            <a:pathLst>
              <a:path w="664830" h="664830">
                <a:moveTo>
                  <a:pt x="0" y="0"/>
                </a:moveTo>
                <a:lnTo>
                  <a:pt x="664830" y="0"/>
                </a:lnTo>
                <a:lnTo>
                  <a:pt x="664830" y="664830"/>
                </a:lnTo>
                <a:lnTo>
                  <a:pt x="0" y="6648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3840989" y="6316178"/>
            <a:ext cx="716595" cy="691840"/>
          </a:xfrm>
          <a:custGeom>
            <a:avLst/>
            <a:gdLst/>
            <a:ahLst/>
            <a:cxnLst/>
            <a:rect l="l" t="t" r="r" b="b"/>
            <a:pathLst>
              <a:path w="716595" h="691840">
                <a:moveTo>
                  <a:pt x="0" y="0"/>
                </a:moveTo>
                <a:lnTo>
                  <a:pt x="716596" y="0"/>
                </a:lnTo>
                <a:lnTo>
                  <a:pt x="716596" y="691840"/>
                </a:lnTo>
                <a:lnTo>
                  <a:pt x="0" y="69184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5447974" y="6329683"/>
            <a:ext cx="691840" cy="691840"/>
          </a:xfrm>
          <a:custGeom>
            <a:avLst/>
            <a:gdLst/>
            <a:ahLst/>
            <a:cxnLst/>
            <a:rect l="l" t="t" r="r" b="b"/>
            <a:pathLst>
              <a:path w="691840" h="691840">
                <a:moveTo>
                  <a:pt x="0" y="0"/>
                </a:moveTo>
                <a:lnTo>
                  <a:pt x="691840" y="0"/>
                </a:lnTo>
                <a:lnTo>
                  <a:pt x="691840" y="691840"/>
                </a:lnTo>
                <a:lnTo>
                  <a:pt x="0" y="69184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8918749" y="6329683"/>
            <a:ext cx="664830" cy="664830"/>
          </a:xfrm>
          <a:custGeom>
            <a:avLst/>
            <a:gdLst/>
            <a:ahLst/>
            <a:cxnLst/>
            <a:rect l="l" t="t" r="r" b="b"/>
            <a:pathLst>
              <a:path w="664830" h="664830">
                <a:moveTo>
                  <a:pt x="0" y="0"/>
                </a:moveTo>
                <a:lnTo>
                  <a:pt x="664830" y="0"/>
                </a:lnTo>
                <a:lnTo>
                  <a:pt x="664830" y="664830"/>
                </a:lnTo>
                <a:lnTo>
                  <a:pt x="0" y="66483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0551260" y="7776053"/>
            <a:ext cx="553472" cy="691840"/>
          </a:xfrm>
          <a:custGeom>
            <a:avLst/>
            <a:gdLst/>
            <a:ahLst/>
            <a:cxnLst/>
            <a:rect l="l" t="t" r="r" b="b"/>
            <a:pathLst>
              <a:path w="553472" h="691840">
                <a:moveTo>
                  <a:pt x="0" y="0"/>
                </a:moveTo>
                <a:lnTo>
                  <a:pt x="553473" y="0"/>
                </a:lnTo>
                <a:lnTo>
                  <a:pt x="553473" y="691840"/>
                </a:lnTo>
                <a:lnTo>
                  <a:pt x="0" y="69184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=""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2069304" y="7776053"/>
            <a:ext cx="878781" cy="691840"/>
          </a:xfrm>
          <a:custGeom>
            <a:avLst/>
            <a:gdLst/>
            <a:ahLst/>
            <a:cxnLst/>
            <a:rect l="l" t="t" r="r" b="b"/>
            <a:pathLst>
              <a:path w="878781" h="691840">
                <a:moveTo>
                  <a:pt x="0" y="0"/>
                </a:moveTo>
                <a:lnTo>
                  <a:pt x="878781" y="0"/>
                </a:lnTo>
                <a:lnTo>
                  <a:pt x="878781" y="691840"/>
                </a:lnTo>
                <a:lnTo>
                  <a:pt x="0" y="69184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=""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3892362" y="7776053"/>
            <a:ext cx="608819" cy="691840"/>
          </a:xfrm>
          <a:custGeom>
            <a:avLst/>
            <a:gdLst/>
            <a:ahLst/>
            <a:cxnLst/>
            <a:rect l="l" t="t" r="r" b="b"/>
            <a:pathLst>
              <a:path w="608819" h="691840">
                <a:moveTo>
                  <a:pt x="0" y="0"/>
                </a:moveTo>
                <a:lnTo>
                  <a:pt x="608819" y="0"/>
                </a:lnTo>
                <a:lnTo>
                  <a:pt x="608819" y="691840"/>
                </a:lnTo>
                <a:lnTo>
                  <a:pt x="0" y="69184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=""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5465584" y="7789557"/>
            <a:ext cx="651588" cy="691840"/>
          </a:xfrm>
          <a:custGeom>
            <a:avLst/>
            <a:gdLst/>
            <a:ahLst/>
            <a:cxnLst/>
            <a:rect l="l" t="t" r="r" b="b"/>
            <a:pathLst>
              <a:path w="651588" h="691840">
                <a:moveTo>
                  <a:pt x="0" y="0"/>
                </a:moveTo>
                <a:lnTo>
                  <a:pt x="651588" y="0"/>
                </a:lnTo>
                <a:lnTo>
                  <a:pt x="651588" y="691841"/>
                </a:lnTo>
                <a:lnTo>
                  <a:pt x="0" y="691841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=""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9053675" y="7776053"/>
            <a:ext cx="389946" cy="691840"/>
          </a:xfrm>
          <a:custGeom>
            <a:avLst/>
            <a:gdLst/>
            <a:ahLst/>
            <a:cxnLst/>
            <a:rect l="l" t="t" r="r" b="b"/>
            <a:pathLst>
              <a:path w="389946" h="691840">
                <a:moveTo>
                  <a:pt x="0" y="0"/>
                </a:moveTo>
                <a:lnTo>
                  <a:pt x="389946" y="0"/>
                </a:lnTo>
                <a:lnTo>
                  <a:pt x="389946" y="691840"/>
                </a:lnTo>
                <a:lnTo>
                  <a:pt x="0" y="691840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=""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0479594" y="4869808"/>
            <a:ext cx="701836" cy="664830"/>
          </a:xfrm>
          <a:custGeom>
            <a:avLst/>
            <a:gdLst/>
            <a:ahLst/>
            <a:cxnLst/>
            <a:rect l="l" t="t" r="r" b="b"/>
            <a:pathLst>
              <a:path w="701836" h="664830">
                <a:moveTo>
                  <a:pt x="0" y="0"/>
                </a:moveTo>
                <a:lnTo>
                  <a:pt x="701837" y="0"/>
                </a:lnTo>
                <a:lnTo>
                  <a:pt x="701837" y="664831"/>
                </a:lnTo>
                <a:lnTo>
                  <a:pt x="0" y="664831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=""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2245278" y="4869808"/>
            <a:ext cx="531864" cy="664830"/>
          </a:xfrm>
          <a:custGeom>
            <a:avLst/>
            <a:gdLst/>
            <a:ahLst/>
            <a:cxnLst/>
            <a:rect l="l" t="t" r="r" b="b"/>
            <a:pathLst>
              <a:path w="531864" h="664830">
                <a:moveTo>
                  <a:pt x="0" y="0"/>
                </a:moveTo>
                <a:lnTo>
                  <a:pt x="531864" y="0"/>
                </a:lnTo>
                <a:lnTo>
                  <a:pt x="531864" y="664831"/>
                </a:lnTo>
                <a:lnTo>
                  <a:pt x="0" y="664831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="" xmlns:asvg="http://schemas.microsoft.com/office/drawing/2016/SVG/main" r:embed="rId25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3866872" y="4869808"/>
            <a:ext cx="664830" cy="664830"/>
          </a:xfrm>
          <a:custGeom>
            <a:avLst/>
            <a:gdLst/>
            <a:ahLst/>
            <a:cxnLst/>
            <a:rect l="l" t="t" r="r" b="b"/>
            <a:pathLst>
              <a:path w="664830" h="664830">
                <a:moveTo>
                  <a:pt x="0" y="0"/>
                </a:moveTo>
                <a:lnTo>
                  <a:pt x="664830" y="0"/>
                </a:lnTo>
                <a:lnTo>
                  <a:pt x="664830" y="664831"/>
                </a:lnTo>
                <a:lnTo>
                  <a:pt x="0" y="664831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="" xmlns:asvg="http://schemas.microsoft.com/office/drawing/2016/SVG/main" r:embed="rId27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5470616" y="4869808"/>
            <a:ext cx="646556" cy="691840"/>
          </a:xfrm>
          <a:custGeom>
            <a:avLst/>
            <a:gdLst/>
            <a:ahLst/>
            <a:cxnLst/>
            <a:rect l="l" t="t" r="r" b="b"/>
            <a:pathLst>
              <a:path w="646556" h="691840">
                <a:moveTo>
                  <a:pt x="0" y="0"/>
                </a:moveTo>
                <a:lnTo>
                  <a:pt x="646556" y="0"/>
                </a:lnTo>
                <a:lnTo>
                  <a:pt x="646556" y="691841"/>
                </a:lnTo>
                <a:lnTo>
                  <a:pt x="0" y="691841"/>
                </a:lnTo>
                <a:lnTo>
                  <a:pt x="0" y="0"/>
                </a:lnTo>
                <a:close/>
              </a:path>
            </a:pathLst>
          </a:custGeom>
          <a:blipFill>
            <a:blip r:embed="rId28">
              <a:extLst>
                <a:ext uri="{96DAC541-7B7A-43D3-8B79-37D633B846F1}">
                  <asvg:svgBlip xmlns="" xmlns:asvg="http://schemas.microsoft.com/office/drawing/2016/SVG/main" r:embed="rId29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8914049" y="4856304"/>
            <a:ext cx="674230" cy="691840"/>
          </a:xfrm>
          <a:custGeom>
            <a:avLst/>
            <a:gdLst/>
            <a:ahLst/>
            <a:cxnLst/>
            <a:rect l="l" t="t" r="r" b="b"/>
            <a:pathLst>
              <a:path w="674230" h="691840">
                <a:moveTo>
                  <a:pt x="0" y="0"/>
                </a:moveTo>
                <a:lnTo>
                  <a:pt x="674230" y="0"/>
                </a:lnTo>
                <a:lnTo>
                  <a:pt x="674230" y="691840"/>
                </a:lnTo>
                <a:lnTo>
                  <a:pt x="0" y="691840"/>
                </a:lnTo>
                <a:lnTo>
                  <a:pt x="0" y="0"/>
                </a:lnTo>
                <a:close/>
              </a:path>
            </a:pathLst>
          </a:custGeom>
          <a:blipFill>
            <a:blip r:embed="rId30">
              <a:extLst>
                <a:ext uri="{96DAC541-7B7A-43D3-8B79-37D633B846F1}">
                  <asvg:svgBlip xmlns="" xmlns:asvg="http://schemas.microsoft.com/office/drawing/2016/SVG/main" r:embed="rId31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10542218" y="3409934"/>
            <a:ext cx="576589" cy="664830"/>
          </a:xfrm>
          <a:custGeom>
            <a:avLst/>
            <a:gdLst/>
            <a:ahLst/>
            <a:cxnLst/>
            <a:rect l="l" t="t" r="r" b="b"/>
            <a:pathLst>
              <a:path w="576589" h="664830">
                <a:moveTo>
                  <a:pt x="0" y="0"/>
                </a:moveTo>
                <a:lnTo>
                  <a:pt x="576589" y="0"/>
                </a:lnTo>
                <a:lnTo>
                  <a:pt x="576589" y="664830"/>
                </a:lnTo>
                <a:lnTo>
                  <a:pt x="0" y="664830"/>
                </a:lnTo>
                <a:lnTo>
                  <a:pt x="0" y="0"/>
                </a:lnTo>
                <a:close/>
              </a:path>
            </a:pathLst>
          </a:custGeom>
          <a:blipFill>
            <a:blip r:embed="rId32">
              <a:extLst>
                <a:ext uri="{96DAC541-7B7A-43D3-8B79-37D633B846F1}">
                  <asvg:svgBlip xmlns="" xmlns:asvg="http://schemas.microsoft.com/office/drawing/2016/SVG/main" r:embed="rId33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12219289" y="3409934"/>
            <a:ext cx="583842" cy="664830"/>
          </a:xfrm>
          <a:custGeom>
            <a:avLst/>
            <a:gdLst/>
            <a:ahLst/>
            <a:cxnLst/>
            <a:rect l="l" t="t" r="r" b="b"/>
            <a:pathLst>
              <a:path w="583842" h="664830">
                <a:moveTo>
                  <a:pt x="0" y="0"/>
                </a:moveTo>
                <a:lnTo>
                  <a:pt x="583842" y="0"/>
                </a:lnTo>
                <a:lnTo>
                  <a:pt x="583842" y="664830"/>
                </a:lnTo>
                <a:lnTo>
                  <a:pt x="0" y="664830"/>
                </a:lnTo>
                <a:lnTo>
                  <a:pt x="0" y="0"/>
                </a:lnTo>
                <a:close/>
              </a:path>
            </a:pathLst>
          </a:custGeom>
          <a:blipFill>
            <a:blip r:embed="rId34">
              <a:extLst>
                <a:ext uri="{96DAC541-7B7A-43D3-8B79-37D633B846F1}">
                  <asvg:svgBlip xmlns="" xmlns:asvg="http://schemas.microsoft.com/office/drawing/2016/SVG/main" r:embed="rId35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13866872" y="3409934"/>
            <a:ext cx="664830" cy="664830"/>
          </a:xfrm>
          <a:custGeom>
            <a:avLst/>
            <a:gdLst/>
            <a:ahLst/>
            <a:cxnLst/>
            <a:rect l="l" t="t" r="r" b="b"/>
            <a:pathLst>
              <a:path w="664830" h="664830">
                <a:moveTo>
                  <a:pt x="0" y="0"/>
                </a:moveTo>
                <a:lnTo>
                  <a:pt x="664830" y="0"/>
                </a:lnTo>
                <a:lnTo>
                  <a:pt x="664830" y="664830"/>
                </a:lnTo>
                <a:lnTo>
                  <a:pt x="0" y="664830"/>
                </a:lnTo>
                <a:lnTo>
                  <a:pt x="0" y="0"/>
                </a:lnTo>
                <a:close/>
              </a:path>
            </a:pathLst>
          </a:custGeom>
          <a:blipFill>
            <a:blip r:embed="rId36">
              <a:extLst>
                <a:ext uri="{96DAC541-7B7A-43D3-8B79-37D633B846F1}">
                  <asvg:svgBlip xmlns="" xmlns:asvg="http://schemas.microsoft.com/office/drawing/2016/SVG/main" r:embed="rId37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15520303" y="3409934"/>
            <a:ext cx="547183" cy="691840"/>
          </a:xfrm>
          <a:custGeom>
            <a:avLst/>
            <a:gdLst/>
            <a:ahLst/>
            <a:cxnLst/>
            <a:rect l="l" t="t" r="r" b="b"/>
            <a:pathLst>
              <a:path w="547183" h="691840">
                <a:moveTo>
                  <a:pt x="0" y="0"/>
                </a:moveTo>
                <a:lnTo>
                  <a:pt x="547182" y="0"/>
                </a:lnTo>
                <a:lnTo>
                  <a:pt x="547182" y="691840"/>
                </a:lnTo>
                <a:lnTo>
                  <a:pt x="0" y="691840"/>
                </a:lnTo>
                <a:lnTo>
                  <a:pt x="0" y="0"/>
                </a:lnTo>
                <a:close/>
              </a:path>
            </a:pathLst>
          </a:custGeom>
          <a:blipFill>
            <a:blip r:embed="rId38">
              <a:extLst>
                <a:ext uri="{96DAC541-7B7A-43D3-8B79-37D633B846F1}">
                  <asvg:svgBlip xmlns="" xmlns:asvg="http://schemas.microsoft.com/office/drawing/2016/SVG/main" r:embed="rId39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8914049" y="3405234"/>
            <a:ext cx="674230" cy="674230"/>
          </a:xfrm>
          <a:custGeom>
            <a:avLst/>
            <a:gdLst/>
            <a:ahLst/>
            <a:cxnLst/>
            <a:rect l="l" t="t" r="r" b="b"/>
            <a:pathLst>
              <a:path w="674230" h="674230">
                <a:moveTo>
                  <a:pt x="0" y="0"/>
                </a:moveTo>
                <a:lnTo>
                  <a:pt x="674230" y="0"/>
                </a:lnTo>
                <a:lnTo>
                  <a:pt x="674230" y="674230"/>
                </a:lnTo>
                <a:lnTo>
                  <a:pt x="0" y="674230"/>
                </a:lnTo>
                <a:lnTo>
                  <a:pt x="0" y="0"/>
                </a:lnTo>
                <a:close/>
              </a:path>
            </a:pathLst>
          </a:custGeom>
          <a:blipFill>
            <a:blip r:embed="rId40">
              <a:extLst>
                <a:ext uri="{96DAC541-7B7A-43D3-8B79-37D633B846F1}">
                  <asvg:svgBlip xmlns="" xmlns:asvg="http://schemas.microsoft.com/office/drawing/2016/SVG/main" r:embed="rId41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10637429" y="1895738"/>
            <a:ext cx="388019" cy="664830"/>
          </a:xfrm>
          <a:custGeom>
            <a:avLst/>
            <a:gdLst/>
            <a:ahLst/>
            <a:cxnLst/>
            <a:rect l="l" t="t" r="r" b="b"/>
            <a:pathLst>
              <a:path w="388019" h="664830">
                <a:moveTo>
                  <a:pt x="0" y="0"/>
                </a:moveTo>
                <a:lnTo>
                  <a:pt x="388019" y="0"/>
                </a:lnTo>
                <a:lnTo>
                  <a:pt x="388019" y="664831"/>
                </a:lnTo>
                <a:lnTo>
                  <a:pt x="0" y="664831"/>
                </a:lnTo>
                <a:lnTo>
                  <a:pt x="0" y="0"/>
                </a:lnTo>
                <a:close/>
              </a:path>
            </a:pathLst>
          </a:custGeom>
          <a:blipFill>
            <a:blip r:embed="rId42">
              <a:extLst>
                <a:ext uri="{96DAC541-7B7A-43D3-8B79-37D633B846F1}">
                  <asvg:svgBlip xmlns="" xmlns:asvg="http://schemas.microsoft.com/office/drawing/2016/SVG/main" r:embed="rId43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12249226" y="1895738"/>
            <a:ext cx="525820" cy="664830"/>
          </a:xfrm>
          <a:custGeom>
            <a:avLst/>
            <a:gdLst/>
            <a:ahLst/>
            <a:cxnLst/>
            <a:rect l="l" t="t" r="r" b="b"/>
            <a:pathLst>
              <a:path w="525820" h="664830">
                <a:moveTo>
                  <a:pt x="0" y="0"/>
                </a:moveTo>
                <a:lnTo>
                  <a:pt x="525820" y="0"/>
                </a:lnTo>
                <a:lnTo>
                  <a:pt x="525820" y="664831"/>
                </a:lnTo>
                <a:lnTo>
                  <a:pt x="0" y="664831"/>
                </a:lnTo>
                <a:lnTo>
                  <a:pt x="0" y="0"/>
                </a:lnTo>
                <a:close/>
              </a:path>
            </a:pathLst>
          </a:custGeom>
          <a:blipFill>
            <a:blip r:embed="rId38">
              <a:extLst>
                <a:ext uri="{96DAC541-7B7A-43D3-8B79-37D633B846F1}">
                  <asvg:svgBlip xmlns="" xmlns:asvg="http://schemas.microsoft.com/office/drawing/2016/SVG/main" r:embed="rId39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13934281" y="1895738"/>
            <a:ext cx="531864" cy="664830"/>
          </a:xfrm>
          <a:custGeom>
            <a:avLst/>
            <a:gdLst/>
            <a:ahLst/>
            <a:cxnLst/>
            <a:rect l="l" t="t" r="r" b="b"/>
            <a:pathLst>
              <a:path w="531864" h="664830">
                <a:moveTo>
                  <a:pt x="0" y="0"/>
                </a:moveTo>
                <a:lnTo>
                  <a:pt x="531865" y="0"/>
                </a:lnTo>
                <a:lnTo>
                  <a:pt x="531865" y="664831"/>
                </a:lnTo>
                <a:lnTo>
                  <a:pt x="0" y="664831"/>
                </a:lnTo>
                <a:lnTo>
                  <a:pt x="0" y="0"/>
                </a:lnTo>
                <a:close/>
              </a:path>
            </a:pathLst>
          </a:custGeom>
          <a:blipFill>
            <a:blip r:embed="rId44">
              <a:extLst>
                <a:ext uri="{96DAC541-7B7A-43D3-8B79-37D633B846F1}">
                  <asvg:svgBlip xmlns="" xmlns:asvg="http://schemas.microsoft.com/office/drawing/2016/SVG/main" r:embed="rId45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27"/>
          <p:cNvSpPr/>
          <p:nvPr/>
        </p:nvSpPr>
        <p:spPr>
          <a:xfrm>
            <a:off x="15451416" y="1895738"/>
            <a:ext cx="686809" cy="691840"/>
          </a:xfrm>
          <a:custGeom>
            <a:avLst/>
            <a:gdLst/>
            <a:ahLst/>
            <a:cxnLst/>
            <a:rect l="l" t="t" r="r" b="b"/>
            <a:pathLst>
              <a:path w="686809" h="691840">
                <a:moveTo>
                  <a:pt x="0" y="0"/>
                </a:moveTo>
                <a:lnTo>
                  <a:pt x="686809" y="0"/>
                </a:lnTo>
                <a:lnTo>
                  <a:pt x="686809" y="691841"/>
                </a:lnTo>
                <a:lnTo>
                  <a:pt x="0" y="691841"/>
                </a:lnTo>
                <a:lnTo>
                  <a:pt x="0" y="0"/>
                </a:lnTo>
                <a:close/>
              </a:path>
            </a:pathLst>
          </a:custGeom>
          <a:blipFill>
            <a:blip r:embed="rId46">
              <a:extLst>
                <a:ext uri="{96DAC541-7B7A-43D3-8B79-37D633B846F1}">
                  <asvg:svgBlip xmlns="" xmlns:asvg="http://schemas.microsoft.com/office/drawing/2016/SVG/main" r:embed="rId47"/>
                </a:ext>
              </a:extLst>
            </a:blip>
            <a:stretch>
              <a:fillRect/>
            </a:stretch>
          </a:blipFill>
        </p:spPr>
      </p:sp>
      <p:sp>
        <p:nvSpPr>
          <p:cNvPr id="28" name="Freeform 28"/>
          <p:cNvSpPr/>
          <p:nvPr/>
        </p:nvSpPr>
        <p:spPr>
          <a:xfrm>
            <a:off x="8914049" y="1805602"/>
            <a:ext cx="676082" cy="845103"/>
          </a:xfrm>
          <a:custGeom>
            <a:avLst/>
            <a:gdLst/>
            <a:ahLst/>
            <a:cxnLst/>
            <a:rect l="l" t="t" r="r" b="b"/>
            <a:pathLst>
              <a:path w="676082" h="845103">
                <a:moveTo>
                  <a:pt x="0" y="0"/>
                </a:moveTo>
                <a:lnTo>
                  <a:pt x="676082" y="0"/>
                </a:lnTo>
                <a:lnTo>
                  <a:pt x="676082" y="845103"/>
                </a:lnTo>
                <a:lnTo>
                  <a:pt x="0" y="845103"/>
                </a:lnTo>
                <a:lnTo>
                  <a:pt x="0" y="0"/>
                </a:lnTo>
                <a:close/>
              </a:path>
            </a:pathLst>
          </a:custGeom>
          <a:blipFill>
            <a:blip r:embed="rId48">
              <a:extLst>
                <a:ext uri="{96DAC541-7B7A-43D3-8B79-37D633B846F1}">
                  <asvg:svgBlip xmlns="" xmlns:asvg="http://schemas.microsoft.com/office/drawing/2016/SVG/main" r:embed="rId49"/>
                </a:ext>
              </a:extLst>
            </a:blip>
            <a:stretch>
              <a:fillRect/>
            </a:stretch>
          </a:blipFill>
        </p:spPr>
      </p:sp>
      <p:grpSp>
        <p:nvGrpSpPr>
          <p:cNvPr id="29" name="Group 29"/>
          <p:cNvGrpSpPr/>
          <p:nvPr/>
        </p:nvGrpSpPr>
        <p:grpSpPr>
          <a:xfrm>
            <a:off x="1028700" y="1645643"/>
            <a:ext cx="5980954" cy="2160334"/>
            <a:chOff x="0" y="0"/>
            <a:chExt cx="7974605" cy="2880446"/>
          </a:xfrm>
        </p:grpSpPr>
        <p:sp>
          <p:nvSpPr>
            <p:cNvPr id="30" name="TextBox 30"/>
            <p:cNvSpPr txBox="1"/>
            <p:nvPr/>
          </p:nvSpPr>
          <p:spPr>
            <a:xfrm>
              <a:off x="0" y="123825"/>
              <a:ext cx="7974605" cy="12333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699"/>
                </a:lnSpc>
              </a:pPr>
              <a:r>
                <a:rPr lang="en-US" sz="6699" spc="-66">
                  <a:solidFill>
                    <a:srgbClr val="7AC7CF"/>
                  </a:solidFill>
                  <a:ea typeface="Nanum Gothic Bold"/>
                </a:rPr>
                <a:t>무료 자료</a:t>
              </a:r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0" y="1677120"/>
              <a:ext cx="7974605" cy="1203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749"/>
                </a:lnSpc>
              </a:pPr>
              <a:r>
                <a:rPr lang="en-US" sz="2499">
                  <a:solidFill>
                    <a:srgbClr val="5034C4"/>
                  </a:solidFill>
                  <a:ea typeface="Nanum Gothic"/>
                </a:rPr>
                <a:t>다음 무료 아이콘과 일러스트(도색 가능)를 </a:t>
              </a:r>
            </a:p>
            <a:p>
              <a:pPr>
                <a:lnSpc>
                  <a:spcPts val="3749"/>
                </a:lnSpc>
              </a:pPr>
              <a:r>
                <a:rPr lang="en-US" sz="2499">
                  <a:solidFill>
                    <a:srgbClr val="5034C4"/>
                  </a:solidFill>
                  <a:ea typeface="Nanum Gothic"/>
                </a:rPr>
                <a:t>여러분의 Canva 디자인에 활용하세요.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3EB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41473" y="3718760"/>
            <a:ext cx="6194541" cy="2849480"/>
            <a:chOff x="0" y="0"/>
            <a:chExt cx="8259388" cy="3799307"/>
          </a:xfrm>
        </p:grpSpPr>
        <p:sp>
          <p:nvSpPr>
            <p:cNvPr id="3" name="TextBox 3"/>
            <p:cNvSpPr txBox="1"/>
            <p:nvPr/>
          </p:nvSpPr>
          <p:spPr>
            <a:xfrm>
              <a:off x="0" y="-17145"/>
              <a:ext cx="8259388" cy="2054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2120"/>
                </a:lnSpc>
              </a:pPr>
              <a:r>
                <a:rPr lang="en-US" sz="10100">
                  <a:solidFill>
                    <a:srgbClr val="5034C4"/>
                  </a:solidFill>
                  <a:ea typeface="Nanum Gothic Bold"/>
                </a:rPr>
                <a:t>장점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506658"/>
              <a:ext cx="8259388" cy="12926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19"/>
                </a:lnSpc>
              </a:pPr>
              <a:r>
                <a:rPr lang="en-US" sz="2799">
                  <a:solidFill>
                    <a:srgbClr val="5034C4"/>
                  </a:solidFill>
                  <a:ea typeface="Nanum Gothic"/>
                </a:rPr>
                <a:t>기술이 비즈니스와 직장에 미치는 </a:t>
              </a:r>
            </a:p>
            <a:p>
              <a:pPr>
                <a:lnSpc>
                  <a:spcPts val="3919"/>
                </a:lnSpc>
              </a:pPr>
              <a:r>
                <a:rPr lang="en-US" sz="2799">
                  <a:solidFill>
                    <a:srgbClr val="5034C4"/>
                  </a:solidFill>
                  <a:ea typeface="Nanum Gothic"/>
                </a:rPr>
                <a:t>긍정적이고 지속적인 영향</a:t>
              </a:r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0229810" y="2079625"/>
            <a:ext cx="6249323" cy="435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>
                <a:solidFill>
                  <a:srgbClr val="5034C4"/>
                </a:solidFill>
                <a:ea typeface="Nanum Gothic"/>
              </a:rPr>
              <a:t>더욱 신속해진 운영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182060" y="2047875"/>
            <a:ext cx="667673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500">
                <a:solidFill>
                  <a:srgbClr val="7AC7CF"/>
                </a:solidFill>
                <a:latin typeface="Nanum Gothic Bold"/>
              </a:rPr>
              <a:t>01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29810" y="3207385"/>
            <a:ext cx="6249323" cy="435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>
                <a:solidFill>
                  <a:srgbClr val="5034C4"/>
                </a:solidFill>
                <a:ea typeface="Nanum Gothic"/>
              </a:rPr>
              <a:t>정확성과 더욱 쉬워진 유지 관리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182060" y="3175635"/>
            <a:ext cx="667673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500">
                <a:solidFill>
                  <a:srgbClr val="7AC7CF"/>
                </a:solidFill>
                <a:latin typeface="Nanum Gothic Bold"/>
              </a:rPr>
              <a:t>02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29810" y="4335145"/>
            <a:ext cx="6249323" cy="435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>
                <a:solidFill>
                  <a:srgbClr val="5034C4"/>
                </a:solidFill>
                <a:ea typeface="Nanum Gothic"/>
              </a:rPr>
              <a:t>경쟁력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182060" y="4303395"/>
            <a:ext cx="667673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500">
                <a:solidFill>
                  <a:srgbClr val="7AC7CF"/>
                </a:solidFill>
                <a:latin typeface="Nanum Gothic Bold"/>
              </a:rPr>
              <a:t>03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29810" y="5462905"/>
            <a:ext cx="6249323" cy="435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>
                <a:solidFill>
                  <a:srgbClr val="5034C4"/>
                </a:solidFill>
                <a:ea typeface="Nanum Gothic"/>
              </a:rPr>
              <a:t>효과적인 커뮤니케이션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182060" y="5431155"/>
            <a:ext cx="667673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500">
                <a:solidFill>
                  <a:srgbClr val="7AC7CF"/>
                </a:solidFill>
                <a:latin typeface="Nanum Gothic Bold"/>
              </a:rPr>
              <a:t>04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229810" y="6590665"/>
            <a:ext cx="6249323" cy="435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>
                <a:solidFill>
                  <a:srgbClr val="5034C4"/>
                </a:solidFill>
                <a:ea typeface="Nanum Gothic"/>
              </a:rPr>
              <a:t>업계 관련성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182060" y="6558915"/>
            <a:ext cx="667673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500">
                <a:solidFill>
                  <a:srgbClr val="7AC7CF"/>
                </a:solidFill>
                <a:latin typeface="Nanum Gothic Bold"/>
              </a:rPr>
              <a:t>05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229810" y="7718425"/>
            <a:ext cx="6249323" cy="435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>
                <a:solidFill>
                  <a:srgbClr val="5034C4"/>
                </a:solidFill>
                <a:ea typeface="Nanum Gothic"/>
              </a:rPr>
              <a:t>트래킹과 모니터링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182060" y="7686675"/>
            <a:ext cx="667673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500">
                <a:solidFill>
                  <a:srgbClr val="7AC7CF"/>
                </a:solidFill>
                <a:latin typeface="Nanum Gothic Bold"/>
              </a:rPr>
              <a:t>06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모서리가 둥근 직사각형 20"/>
          <p:cNvSpPr/>
          <p:nvPr/>
        </p:nvSpPr>
        <p:spPr>
          <a:xfrm>
            <a:off x="15392400" y="266700"/>
            <a:ext cx="2133600" cy="685800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로그인</a:t>
            </a:r>
            <a:endParaRPr lang="ko-KR" altLang="en-US" dirty="0"/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4477" y="266700"/>
            <a:ext cx="7920000" cy="9067068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109610"/>
            <a:ext cx="2638793" cy="3905795"/>
          </a:xfrm>
          <a:prstGeom prst="rect">
            <a:avLst/>
          </a:prstGeom>
        </p:spPr>
      </p:pic>
      <p:cxnSp>
        <p:nvCxnSpPr>
          <p:cNvPr id="28" name="꺾인 연결선 27"/>
          <p:cNvCxnSpPr/>
          <p:nvPr/>
        </p:nvCxnSpPr>
        <p:spPr>
          <a:xfrm>
            <a:off x="1594500" y="2095500"/>
            <a:ext cx="3048000" cy="11430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사각형 설명선 28"/>
          <p:cNvSpPr/>
          <p:nvPr/>
        </p:nvSpPr>
        <p:spPr>
          <a:xfrm>
            <a:off x="1295400" y="952500"/>
            <a:ext cx="1638940" cy="685800"/>
          </a:xfrm>
          <a:prstGeom prst="wedgeRectCallout">
            <a:avLst>
              <a:gd name="adj1" fmla="val -31991"/>
              <a:gd name="adj2" fmla="val 9869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rgbClr val="62549C"/>
                </a:solidFill>
              </a:rPr>
              <a:t>로그인 클릭</a:t>
            </a:r>
            <a:endParaRPr lang="ko-KR" altLang="en-US" dirty="0">
              <a:solidFill>
                <a:srgbClr val="62549C"/>
              </a:solidFill>
            </a:endParaRPr>
          </a:p>
        </p:txBody>
      </p:sp>
      <p:grpSp>
        <p:nvGrpSpPr>
          <p:cNvPr id="30" name="Group 9"/>
          <p:cNvGrpSpPr/>
          <p:nvPr/>
        </p:nvGrpSpPr>
        <p:grpSpPr>
          <a:xfrm>
            <a:off x="11353800" y="1472106"/>
            <a:ext cx="5486398" cy="7086600"/>
            <a:chOff x="1077152" y="-191671"/>
            <a:chExt cx="1636390" cy="1827954"/>
          </a:xfrm>
        </p:grpSpPr>
        <p:sp>
          <p:nvSpPr>
            <p:cNvPr id="31" name="Freeform 10"/>
            <p:cNvSpPr/>
            <p:nvPr/>
          </p:nvSpPr>
          <p:spPr>
            <a:xfrm>
              <a:off x="1077152" y="-191671"/>
              <a:ext cx="1636390" cy="1827954"/>
            </a:xfrm>
            <a:custGeom>
              <a:avLst/>
              <a:gdLst/>
              <a:ahLst/>
              <a:cxnLst/>
              <a:rect l="l" t="t" r="r" b="b"/>
              <a:pathLst>
                <a:path w="1636390" h="1827954">
                  <a:moveTo>
                    <a:pt x="1511930" y="1827954"/>
                  </a:moveTo>
                  <a:lnTo>
                    <a:pt x="124460" y="1827954"/>
                  </a:lnTo>
                  <a:cubicBezTo>
                    <a:pt x="55880" y="1827954"/>
                    <a:pt x="0" y="1772074"/>
                    <a:pt x="0" y="170349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11930" y="0"/>
                  </a:lnTo>
                  <a:cubicBezTo>
                    <a:pt x="1580510" y="0"/>
                    <a:pt x="1636390" y="55880"/>
                    <a:pt x="1636390" y="124460"/>
                  </a:cubicBezTo>
                  <a:lnTo>
                    <a:pt x="1636390" y="1703494"/>
                  </a:lnTo>
                  <a:cubicBezTo>
                    <a:pt x="1636390" y="1772074"/>
                    <a:pt x="1580510" y="1827954"/>
                    <a:pt x="1511930" y="1827954"/>
                  </a:cubicBezTo>
                  <a:close/>
                </a:path>
              </a:pathLst>
            </a:custGeom>
            <a:solidFill>
              <a:srgbClr val="5034C4">
                <a:alpha val="4706"/>
              </a:srgbClr>
            </a:solidFill>
          </p:spPr>
          <p:txBody>
            <a:bodyPr/>
            <a:lstStyle/>
            <a:p>
              <a:pPr algn="ctr"/>
              <a:endParaRPr lang="en-US" altLang="ko-KR" sz="4800" dirty="0" smtClean="0">
                <a:solidFill>
                  <a:schemeClr val="accent1"/>
                </a:solidFill>
              </a:endParaRPr>
            </a:p>
            <a:p>
              <a:pPr algn="ctr"/>
              <a:endParaRPr lang="en-US" altLang="ko-KR" sz="4800" dirty="0" smtClean="0">
                <a:solidFill>
                  <a:schemeClr val="accent1"/>
                </a:solidFill>
              </a:endParaRPr>
            </a:p>
            <a:p>
              <a:pPr lvl="1" algn="ctr"/>
              <a:endParaRPr lang="en-US" altLang="ko-KR" sz="4800" dirty="0" smtClean="0">
                <a:solidFill>
                  <a:schemeClr val="accent1"/>
                </a:solidFill>
              </a:endParaRPr>
            </a:p>
            <a:p>
              <a:pPr lvl="1" algn="ctr"/>
              <a:endParaRPr lang="en-US" altLang="ko-KR" sz="4800" dirty="0">
                <a:solidFill>
                  <a:schemeClr val="accent1"/>
                </a:solidFill>
              </a:endParaRPr>
            </a:p>
            <a:p>
              <a:pPr lvl="1" algn="ctr"/>
              <a:r>
                <a:rPr lang="ko-KR" altLang="en-US" sz="4800" dirty="0" smtClean="0">
                  <a:solidFill>
                    <a:srgbClr val="62549C"/>
                  </a:solidFill>
                </a:rPr>
                <a:t>로그인 </a:t>
              </a:r>
              <a:r>
                <a:rPr lang="ko-KR" altLang="en-US" sz="4800" dirty="0" err="1" smtClean="0">
                  <a:solidFill>
                    <a:srgbClr val="62549C"/>
                  </a:solidFill>
                </a:rPr>
                <a:t>회원폼</a:t>
              </a:r>
              <a:endParaRPr lang="en-US" altLang="ko-KR" sz="4800" dirty="0">
                <a:solidFill>
                  <a:srgbClr val="62549C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모서리가 둥근 직사각형 20"/>
          <p:cNvSpPr/>
          <p:nvPr/>
        </p:nvSpPr>
        <p:spPr>
          <a:xfrm>
            <a:off x="15392400" y="266700"/>
            <a:ext cx="2133600" cy="685800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로그인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419100"/>
            <a:ext cx="7920000" cy="9595616"/>
          </a:xfrm>
          <a:prstGeom prst="rect">
            <a:avLst/>
          </a:prstGeom>
        </p:spPr>
      </p:pic>
      <p:sp>
        <p:nvSpPr>
          <p:cNvPr id="10" name="사각형 설명선 9"/>
          <p:cNvSpPr/>
          <p:nvPr/>
        </p:nvSpPr>
        <p:spPr>
          <a:xfrm>
            <a:off x="2971800" y="3543300"/>
            <a:ext cx="2209800" cy="838200"/>
          </a:xfrm>
          <a:prstGeom prst="wedgeRectCallout">
            <a:avLst>
              <a:gd name="adj1" fmla="val -39295"/>
              <a:gd name="adj2" fmla="val 78084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62549C"/>
                </a:solidFill>
              </a:rPr>
              <a:t>MYSQL </a:t>
            </a:r>
            <a:r>
              <a:rPr lang="ko-KR" altLang="en-US" dirty="0" err="1" smtClean="0">
                <a:solidFill>
                  <a:srgbClr val="62549C"/>
                </a:solidFill>
              </a:rPr>
              <a:t>데이터과</a:t>
            </a:r>
            <a:endParaRPr lang="en-US" altLang="ko-KR" dirty="0" smtClean="0">
              <a:solidFill>
                <a:srgbClr val="62549C"/>
              </a:solidFill>
            </a:endParaRPr>
          </a:p>
          <a:p>
            <a:pPr algn="ctr"/>
            <a:r>
              <a:rPr lang="ko-KR" altLang="en-US" dirty="0" smtClean="0">
                <a:solidFill>
                  <a:srgbClr val="62549C"/>
                </a:solidFill>
              </a:rPr>
              <a:t>아이디 다름</a:t>
            </a:r>
            <a:endParaRPr lang="ko-KR" altLang="en-US" dirty="0">
              <a:solidFill>
                <a:srgbClr val="62549C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3349" y="2160254"/>
            <a:ext cx="7560000" cy="2830918"/>
          </a:xfrm>
          <a:prstGeom prst="rect">
            <a:avLst/>
          </a:prstGeom>
        </p:spPr>
      </p:pic>
      <p:cxnSp>
        <p:nvCxnSpPr>
          <p:cNvPr id="13" name="꺾인 연결선 12"/>
          <p:cNvCxnSpPr/>
          <p:nvPr/>
        </p:nvCxnSpPr>
        <p:spPr>
          <a:xfrm flipV="1">
            <a:off x="5302949" y="2933700"/>
            <a:ext cx="2926651" cy="1284026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모서리가 둥근 직사각형 25"/>
          <p:cNvSpPr/>
          <p:nvPr/>
        </p:nvSpPr>
        <p:spPr>
          <a:xfrm>
            <a:off x="2197209" y="800100"/>
            <a:ext cx="1765192" cy="552450"/>
          </a:xfrm>
          <a:prstGeom prst="round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모서리가 둥근 직사각형 26"/>
          <p:cNvSpPr/>
          <p:nvPr/>
        </p:nvSpPr>
        <p:spPr>
          <a:xfrm>
            <a:off x="1828800" y="4762501"/>
            <a:ext cx="1828800" cy="533400"/>
          </a:xfrm>
          <a:prstGeom prst="round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모서리가 둥근 직사각형 27"/>
          <p:cNvSpPr/>
          <p:nvPr/>
        </p:nvSpPr>
        <p:spPr>
          <a:xfrm>
            <a:off x="8991599" y="3686175"/>
            <a:ext cx="1576941" cy="552450"/>
          </a:xfrm>
          <a:prstGeom prst="round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3210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모서리가 둥근 직사각형 20"/>
          <p:cNvSpPr/>
          <p:nvPr/>
        </p:nvSpPr>
        <p:spPr>
          <a:xfrm>
            <a:off x="15392400" y="266700"/>
            <a:ext cx="2133600" cy="685800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로그인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609600"/>
            <a:ext cx="7920000" cy="916813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9200" y="1752600"/>
            <a:ext cx="7560000" cy="2895600"/>
          </a:xfrm>
          <a:prstGeom prst="rect">
            <a:avLst/>
          </a:prstGeom>
        </p:spPr>
      </p:pic>
      <p:sp>
        <p:nvSpPr>
          <p:cNvPr id="4" name="사각형 설명선 3"/>
          <p:cNvSpPr/>
          <p:nvPr/>
        </p:nvSpPr>
        <p:spPr>
          <a:xfrm>
            <a:off x="2209800" y="4229100"/>
            <a:ext cx="2209800" cy="838200"/>
          </a:xfrm>
          <a:prstGeom prst="wedgeRectCallout">
            <a:avLst>
              <a:gd name="adj1" fmla="val -33737"/>
              <a:gd name="adj2" fmla="val 94673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62549C"/>
                </a:solidFill>
              </a:rPr>
              <a:t>MYSQL </a:t>
            </a:r>
            <a:r>
              <a:rPr lang="ko-KR" altLang="en-US" dirty="0" smtClean="0">
                <a:solidFill>
                  <a:srgbClr val="62549C"/>
                </a:solidFill>
              </a:rPr>
              <a:t>데이터와</a:t>
            </a:r>
            <a:endParaRPr lang="en-US" altLang="ko-KR" dirty="0" smtClean="0">
              <a:solidFill>
                <a:srgbClr val="62549C"/>
              </a:solidFill>
            </a:endParaRPr>
          </a:p>
          <a:p>
            <a:pPr algn="ctr"/>
            <a:r>
              <a:rPr lang="ko-KR" altLang="en-US" dirty="0" smtClean="0">
                <a:solidFill>
                  <a:srgbClr val="62549C"/>
                </a:solidFill>
              </a:rPr>
              <a:t>비밀번호 다름</a:t>
            </a:r>
            <a:endParaRPr lang="ko-KR" altLang="en-US" dirty="0">
              <a:solidFill>
                <a:srgbClr val="62549C"/>
              </a:solidFill>
            </a:endParaRPr>
          </a:p>
        </p:txBody>
      </p:sp>
      <p:cxnSp>
        <p:nvCxnSpPr>
          <p:cNvPr id="6" name="꺾인 연결선 5"/>
          <p:cNvCxnSpPr/>
          <p:nvPr/>
        </p:nvCxnSpPr>
        <p:spPr>
          <a:xfrm flipV="1">
            <a:off x="4760100" y="3214687"/>
            <a:ext cx="4038600" cy="1409700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모서리가 둥근 직사각형 9"/>
          <p:cNvSpPr/>
          <p:nvPr/>
        </p:nvSpPr>
        <p:spPr>
          <a:xfrm>
            <a:off x="2057400" y="933451"/>
            <a:ext cx="1850917" cy="628650"/>
          </a:xfrm>
          <a:prstGeom prst="round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10820399" y="3367087"/>
            <a:ext cx="1143001" cy="481013"/>
          </a:xfrm>
          <a:prstGeom prst="round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8545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모서리가 둥근 직사각형 20"/>
          <p:cNvSpPr/>
          <p:nvPr/>
        </p:nvSpPr>
        <p:spPr>
          <a:xfrm>
            <a:off x="15392400" y="266700"/>
            <a:ext cx="2133600" cy="685800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회원정보수정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485900"/>
            <a:ext cx="2486372" cy="373432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00" y="609600"/>
            <a:ext cx="7287642" cy="8840434"/>
          </a:xfrm>
          <a:prstGeom prst="rect">
            <a:avLst/>
          </a:prstGeom>
        </p:spPr>
      </p:pic>
      <p:cxnSp>
        <p:nvCxnSpPr>
          <p:cNvPr id="10" name="꺾인 연결선 9"/>
          <p:cNvCxnSpPr/>
          <p:nvPr/>
        </p:nvCxnSpPr>
        <p:spPr>
          <a:xfrm flipV="1">
            <a:off x="2590800" y="1485900"/>
            <a:ext cx="1752600" cy="914400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사각형 설명선 10"/>
          <p:cNvSpPr/>
          <p:nvPr/>
        </p:nvSpPr>
        <p:spPr>
          <a:xfrm>
            <a:off x="1628689" y="947997"/>
            <a:ext cx="1771823" cy="990600"/>
          </a:xfrm>
          <a:prstGeom prst="wedgeRectCallout">
            <a:avLst>
              <a:gd name="adj1" fmla="val -27222"/>
              <a:gd name="adj2" fmla="val 8810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rgbClr val="62549C"/>
                </a:solidFill>
              </a:rPr>
              <a:t>로그인 후</a:t>
            </a:r>
            <a:endParaRPr lang="en-US" altLang="ko-KR" dirty="0" smtClean="0">
              <a:solidFill>
                <a:srgbClr val="62549C"/>
              </a:solidFill>
            </a:endParaRPr>
          </a:p>
          <a:p>
            <a:pPr algn="ctr"/>
            <a:r>
              <a:rPr lang="ko-KR" altLang="en-US" dirty="0" smtClean="0">
                <a:solidFill>
                  <a:srgbClr val="62549C"/>
                </a:solidFill>
              </a:rPr>
              <a:t>정보수정클릭</a:t>
            </a:r>
            <a:endParaRPr lang="ko-KR" altLang="en-US" dirty="0">
              <a:solidFill>
                <a:srgbClr val="62549C"/>
              </a:solidFill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5600" y="1581410"/>
            <a:ext cx="7772400" cy="3362766"/>
          </a:xfrm>
          <a:prstGeom prst="rect">
            <a:avLst/>
          </a:prstGeom>
        </p:spPr>
      </p:pic>
      <p:sp>
        <p:nvSpPr>
          <p:cNvPr id="15" name="오른쪽 화살표 14"/>
          <p:cNvSpPr/>
          <p:nvPr/>
        </p:nvSpPr>
        <p:spPr>
          <a:xfrm rot="10098732">
            <a:off x="9167053" y="4725017"/>
            <a:ext cx="1009476" cy="609600"/>
          </a:xfrm>
          <a:prstGeom prst="rightArrow">
            <a:avLst>
              <a:gd name="adj1" fmla="val 37500"/>
              <a:gd name="adj2" fmla="val 75000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Group 9"/>
          <p:cNvGrpSpPr/>
          <p:nvPr/>
        </p:nvGrpSpPr>
        <p:grpSpPr>
          <a:xfrm>
            <a:off x="11918832" y="2171700"/>
            <a:ext cx="5486398" cy="7086600"/>
            <a:chOff x="721068" y="0"/>
            <a:chExt cx="1636390" cy="1827954"/>
          </a:xfrm>
        </p:grpSpPr>
        <p:sp>
          <p:nvSpPr>
            <p:cNvPr id="19" name="Freeform 10"/>
            <p:cNvSpPr/>
            <p:nvPr/>
          </p:nvSpPr>
          <p:spPr>
            <a:xfrm>
              <a:off x="721068" y="0"/>
              <a:ext cx="1636390" cy="1827954"/>
            </a:xfrm>
            <a:custGeom>
              <a:avLst/>
              <a:gdLst/>
              <a:ahLst/>
              <a:cxnLst/>
              <a:rect l="l" t="t" r="r" b="b"/>
              <a:pathLst>
                <a:path w="1636390" h="1827954">
                  <a:moveTo>
                    <a:pt x="1511930" y="1827954"/>
                  </a:moveTo>
                  <a:lnTo>
                    <a:pt x="124460" y="1827954"/>
                  </a:lnTo>
                  <a:cubicBezTo>
                    <a:pt x="55880" y="1827954"/>
                    <a:pt x="0" y="1772074"/>
                    <a:pt x="0" y="170349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11930" y="0"/>
                  </a:lnTo>
                  <a:cubicBezTo>
                    <a:pt x="1580510" y="0"/>
                    <a:pt x="1636390" y="55880"/>
                    <a:pt x="1636390" y="124460"/>
                  </a:cubicBezTo>
                  <a:lnTo>
                    <a:pt x="1636390" y="1703494"/>
                  </a:lnTo>
                  <a:cubicBezTo>
                    <a:pt x="1636390" y="1772074"/>
                    <a:pt x="1580510" y="1827954"/>
                    <a:pt x="1511930" y="1827954"/>
                  </a:cubicBezTo>
                  <a:close/>
                </a:path>
              </a:pathLst>
            </a:custGeom>
            <a:solidFill>
              <a:srgbClr val="5034C4">
                <a:alpha val="4706"/>
              </a:srgbClr>
            </a:solidFill>
          </p:spPr>
          <p:txBody>
            <a:bodyPr/>
            <a:lstStyle/>
            <a:p>
              <a:pPr algn="ctr"/>
              <a:endParaRPr lang="en-US" altLang="ko-KR" sz="4800" dirty="0" smtClean="0">
                <a:solidFill>
                  <a:schemeClr val="accent1"/>
                </a:solidFill>
              </a:endParaRPr>
            </a:p>
            <a:p>
              <a:pPr algn="ctr"/>
              <a:endParaRPr lang="en-US" altLang="ko-KR" sz="4800" dirty="0">
                <a:solidFill>
                  <a:schemeClr val="accent1"/>
                </a:solidFill>
              </a:endParaRPr>
            </a:p>
            <a:p>
              <a:pPr algn="ctr"/>
              <a:endParaRPr lang="en-US" altLang="ko-KR" sz="4800" dirty="0" smtClean="0">
                <a:solidFill>
                  <a:schemeClr val="accent1"/>
                </a:solidFill>
              </a:endParaRPr>
            </a:p>
            <a:p>
              <a:pPr algn="ctr"/>
              <a:endParaRPr lang="en-US" altLang="ko-KR" sz="4800" dirty="0">
                <a:solidFill>
                  <a:schemeClr val="accent1"/>
                </a:solidFill>
              </a:endParaRPr>
            </a:p>
            <a:p>
              <a:pPr algn="ctr"/>
              <a:endParaRPr lang="en-US" altLang="ko-KR" sz="4800" dirty="0">
                <a:solidFill>
                  <a:schemeClr val="accent1"/>
                </a:solidFill>
              </a:endParaRPr>
            </a:p>
            <a:p>
              <a:pPr algn="ctr"/>
              <a:r>
                <a:rPr lang="en-US" altLang="ko-KR" sz="3600" dirty="0" smtClean="0">
                  <a:solidFill>
                    <a:srgbClr val="62549C"/>
                  </a:solidFill>
                </a:rPr>
                <a:t>MYSQL </a:t>
              </a:r>
              <a:r>
                <a:rPr lang="ko-KR" altLang="en-US" sz="3600" dirty="0" smtClean="0">
                  <a:solidFill>
                    <a:srgbClr val="62549C"/>
                  </a:solidFill>
                </a:rPr>
                <a:t>데이터</a:t>
              </a:r>
              <a:endParaRPr lang="en-US" altLang="ko-KR" sz="3600" dirty="0" smtClean="0">
                <a:solidFill>
                  <a:srgbClr val="62549C"/>
                </a:solidFill>
              </a:endParaRPr>
            </a:p>
            <a:p>
              <a:pPr algn="ctr"/>
              <a:r>
                <a:rPr lang="ko-KR" altLang="en-US" sz="3600" dirty="0" smtClean="0">
                  <a:solidFill>
                    <a:srgbClr val="62549C"/>
                  </a:solidFill>
                </a:rPr>
                <a:t>개인정보수정 </a:t>
              </a:r>
              <a:r>
                <a:rPr lang="ko-KR" altLang="en-US" sz="3600" dirty="0" err="1" smtClean="0">
                  <a:solidFill>
                    <a:srgbClr val="62549C"/>
                  </a:solidFill>
                </a:rPr>
                <a:t>클릭시</a:t>
              </a:r>
              <a:endParaRPr lang="en-US" altLang="ko-KR" sz="3600" dirty="0" smtClean="0">
                <a:solidFill>
                  <a:srgbClr val="62549C"/>
                </a:solidFill>
              </a:endParaRPr>
            </a:p>
            <a:p>
              <a:pPr algn="ctr"/>
              <a:r>
                <a:rPr lang="ko-KR" altLang="en-US" sz="3600" dirty="0" smtClean="0">
                  <a:solidFill>
                    <a:srgbClr val="62549C"/>
                  </a:solidFill>
                </a:rPr>
                <a:t> 저장된 데이터 바인딩</a:t>
              </a:r>
              <a:endParaRPr lang="ko-KR" altLang="en-US" sz="3600" dirty="0">
                <a:solidFill>
                  <a:srgbClr val="62549C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36461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모서리가 둥근 직사각형 20"/>
          <p:cNvSpPr/>
          <p:nvPr/>
        </p:nvSpPr>
        <p:spPr>
          <a:xfrm>
            <a:off x="15392400" y="266700"/>
            <a:ext cx="2133600" cy="685800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회원정보수정</a:t>
            </a:r>
            <a:endParaRPr lang="ko-KR" altLang="en-US" dirty="0"/>
          </a:p>
        </p:txBody>
      </p:sp>
      <p:grpSp>
        <p:nvGrpSpPr>
          <p:cNvPr id="18" name="Group 9"/>
          <p:cNvGrpSpPr/>
          <p:nvPr/>
        </p:nvGrpSpPr>
        <p:grpSpPr>
          <a:xfrm>
            <a:off x="10159941" y="2215175"/>
            <a:ext cx="5486398" cy="7086600"/>
            <a:chOff x="721068" y="0"/>
            <a:chExt cx="1636390" cy="1827954"/>
          </a:xfrm>
        </p:grpSpPr>
        <p:sp>
          <p:nvSpPr>
            <p:cNvPr id="19" name="Freeform 10"/>
            <p:cNvSpPr/>
            <p:nvPr/>
          </p:nvSpPr>
          <p:spPr>
            <a:xfrm>
              <a:off x="721068" y="0"/>
              <a:ext cx="1636390" cy="1827954"/>
            </a:xfrm>
            <a:custGeom>
              <a:avLst/>
              <a:gdLst/>
              <a:ahLst/>
              <a:cxnLst/>
              <a:rect l="l" t="t" r="r" b="b"/>
              <a:pathLst>
                <a:path w="1636390" h="1827954">
                  <a:moveTo>
                    <a:pt x="1511930" y="1827954"/>
                  </a:moveTo>
                  <a:lnTo>
                    <a:pt x="124460" y="1827954"/>
                  </a:lnTo>
                  <a:cubicBezTo>
                    <a:pt x="55880" y="1827954"/>
                    <a:pt x="0" y="1772074"/>
                    <a:pt x="0" y="170349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11930" y="0"/>
                  </a:lnTo>
                  <a:cubicBezTo>
                    <a:pt x="1580510" y="0"/>
                    <a:pt x="1636390" y="55880"/>
                    <a:pt x="1636390" y="124460"/>
                  </a:cubicBezTo>
                  <a:lnTo>
                    <a:pt x="1636390" y="1703494"/>
                  </a:lnTo>
                  <a:cubicBezTo>
                    <a:pt x="1636390" y="1772074"/>
                    <a:pt x="1580510" y="1827954"/>
                    <a:pt x="1511930" y="1827954"/>
                  </a:cubicBezTo>
                  <a:close/>
                </a:path>
              </a:pathLst>
            </a:custGeom>
            <a:solidFill>
              <a:srgbClr val="5034C4">
                <a:alpha val="4706"/>
              </a:srgbClr>
            </a:solidFill>
          </p:spPr>
          <p:txBody>
            <a:bodyPr/>
            <a:lstStyle/>
            <a:p>
              <a:pPr algn="ctr"/>
              <a:endParaRPr lang="en-US" altLang="ko-KR" sz="4800" dirty="0" smtClean="0">
                <a:solidFill>
                  <a:schemeClr val="accent1"/>
                </a:solidFill>
              </a:endParaRPr>
            </a:p>
            <a:p>
              <a:pPr algn="ctr"/>
              <a:endParaRPr lang="en-US" altLang="ko-KR" sz="4800" dirty="0" smtClean="0">
                <a:solidFill>
                  <a:schemeClr val="accent1"/>
                </a:solidFill>
              </a:endParaRPr>
            </a:p>
            <a:p>
              <a:pPr algn="ctr"/>
              <a:endParaRPr lang="en-US" altLang="ko-KR" sz="4800" dirty="0">
                <a:solidFill>
                  <a:schemeClr val="accent1"/>
                </a:solidFill>
              </a:endParaRPr>
            </a:p>
            <a:p>
              <a:r>
                <a:rPr lang="ko-KR" altLang="en-US" sz="4800" dirty="0" smtClean="0">
                  <a:solidFill>
                    <a:schemeClr val="accent1"/>
                  </a:solidFill>
                </a:rPr>
                <a:t>    </a:t>
              </a:r>
              <a:r>
                <a:rPr lang="ko-KR" altLang="en-US" sz="4800" dirty="0" smtClean="0">
                  <a:solidFill>
                    <a:srgbClr val="62549C"/>
                  </a:solidFill>
                </a:rPr>
                <a:t>이름</a:t>
              </a:r>
              <a:endParaRPr lang="en-US" altLang="ko-KR" sz="4800" dirty="0">
                <a:solidFill>
                  <a:srgbClr val="62549C"/>
                </a:solidFill>
              </a:endParaRPr>
            </a:p>
            <a:p>
              <a:r>
                <a:rPr lang="ko-KR" altLang="en-US" sz="4800" dirty="0" smtClean="0">
                  <a:solidFill>
                    <a:srgbClr val="62549C"/>
                  </a:solidFill>
                </a:rPr>
                <a:t>    이메일 </a:t>
              </a:r>
              <a:endParaRPr lang="en-US" altLang="ko-KR" sz="4800" dirty="0" smtClean="0">
                <a:solidFill>
                  <a:srgbClr val="62549C"/>
                </a:solidFill>
              </a:endParaRPr>
            </a:p>
            <a:p>
              <a:r>
                <a:rPr lang="ko-KR" altLang="en-US" sz="4800" dirty="0" smtClean="0">
                  <a:solidFill>
                    <a:srgbClr val="62549C"/>
                  </a:solidFill>
                </a:rPr>
                <a:t>    휴대폰번호</a:t>
              </a:r>
              <a:endParaRPr lang="en-US" altLang="ko-KR" sz="4800" dirty="0" smtClean="0">
                <a:solidFill>
                  <a:srgbClr val="62549C"/>
                </a:solidFill>
              </a:endParaRPr>
            </a:p>
            <a:p>
              <a:r>
                <a:rPr lang="ko-KR" altLang="en-US" sz="4800" dirty="0" smtClean="0">
                  <a:solidFill>
                    <a:srgbClr val="62549C"/>
                  </a:solidFill>
                </a:rPr>
                <a:t> </a:t>
              </a:r>
              <a:endParaRPr lang="en-US" altLang="ko-KR" sz="4800" dirty="0" smtClean="0">
                <a:solidFill>
                  <a:srgbClr val="62549C"/>
                </a:solidFill>
              </a:endParaRPr>
            </a:p>
            <a:p>
              <a:pPr algn="ctr"/>
              <a:r>
                <a:rPr lang="ko-KR" altLang="en-US" sz="4800" dirty="0" smtClean="0">
                  <a:solidFill>
                    <a:srgbClr val="62549C"/>
                  </a:solidFill>
                </a:rPr>
                <a:t>    </a:t>
              </a:r>
              <a:r>
                <a:rPr lang="ko-KR" altLang="en-US" sz="4800" dirty="0" err="1" smtClean="0">
                  <a:solidFill>
                    <a:srgbClr val="62549C"/>
                  </a:solidFill>
                </a:rPr>
                <a:t>수정완료</a:t>
              </a:r>
              <a:endParaRPr lang="en-US" altLang="ko-KR" sz="4800" dirty="0">
                <a:solidFill>
                  <a:srgbClr val="62549C"/>
                </a:solidFill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523262"/>
            <a:ext cx="6906589" cy="878327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600" y="952500"/>
            <a:ext cx="8566030" cy="2829594"/>
          </a:xfrm>
          <a:prstGeom prst="rect">
            <a:avLst/>
          </a:prstGeom>
        </p:spPr>
      </p:pic>
      <p:sp>
        <p:nvSpPr>
          <p:cNvPr id="17" name="오른쪽 화살표 16"/>
          <p:cNvSpPr/>
          <p:nvPr/>
        </p:nvSpPr>
        <p:spPr>
          <a:xfrm rot="19872723">
            <a:off x="7240129" y="3587810"/>
            <a:ext cx="1264557" cy="764414"/>
          </a:xfrm>
          <a:prstGeom prst="rightArrow">
            <a:avLst>
              <a:gd name="adj1" fmla="val 37500"/>
              <a:gd name="adj2" fmla="val 75000"/>
            </a:avLst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모서리가 둥근 직사각형 25"/>
          <p:cNvSpPr/>
          <p:nvPr/>
        </p:nvSpPr>
        <p:spPr>
          <a:xfrm>
            <a:off x="3920175" y="4209751"/>
            <a:ext cx="1127017" cy="705149"/>
          </a:xfrm>
          <a:prstGeom prst="round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모서리가 둥근 직사각형 26"/>
          <p:cNvSpPr/>
          <p:nvPr/>
        </p:nvSpPr>
        <p:spPr>
          <a:xfrm>
            <a:off x="3962400" y="5219700"/>
            <a:ext cx="1905000" cy="705149"/>
          </a:xfrm>
          <a:prstGeom prst="round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모서리가 둥근 직사각형 27"/>
          <p:cNvSpPr/>
          <p:nvPr/>
        </p:nvSpPr>
        <p:spPr>
          <a:xfrm>
            <a:off x="4114800" y="6253170"/>
            <a:ext cx="1143000" cy="705149"/>
          </a:xfrm>
          <a:prstGeom prst="round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모서리가 둥근 직사각형 29"/>
          <p:cNvSpPr/>
          <p:nvPr/>
        </p:nvSpPr>
        <p:spPr>
          <a:xfrm>
            <a:off x="11683940" y="1719875"/>
            <a:ext cx="3962400" cy="9906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rgbClr val="62549C"/>
                </a:solidFill>
              </a:rPr>
              <a:t>정보 </a:t>
            </a:r>
            <a:r>
              <a:rPr lang="ko-KR" altLang="en-US" dirty="0" err="1" smtClean="0">
                <a:solidFill>
                  <a:srgbClr val="62549C"/>
                </a:solidFill>
              </a:rPr>
              <a:t>수정후</a:t>
            </a:r>
            <a:r>
              <a:rPr lang="ko-KR" altLang="en-US" dirty="0">
                <a:solidFill>
                  <a:srgbClr val="62549C"/>
                </a:solidFill>
              </a:rPr>
              <a:t> </a:t>
            </a:r>
            <a:r>
              <a:rPr lang="en-US" altLang="ko-KR" dirty="0" smtClean="0">
                <a:solidFill>
                  <a:srgbClr val="62549C"/>
                </a:solidFill>
              </a:rPr>
              <a:t>MYSQL</a:t>
            </a:r>
            <a:r>
              <a:rPr lang="ko-KR" altLang="en-US" dirty="0" smtClean="0">
                <a:solidFill>
                  <a:srgbClr val="62549C"/>
                </a:solidFill>
              </a:rPr>
              <a:t>에 데이터 수정</a:t>
            </a:r>
            <a:endParaRPr lang="ko-KR" altLang="en-US" dirty="0">
              <a:solidFill>
                <a:srgbClr val="62549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9711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모서리가 둥근 직사각형 20"/>
          <p:cNvSpPr/>
          <p:nvPr/>
        </p:nvSpPr>
        <p:spPr>
          <a:xfrm>
            <a:off x="15392400" y="266700"/>
            <a:ext cx="2133600" cy="685800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아이디 찾기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581025"/>
            <a:ext cx="7047600" cy="7991475"/>
          </a:xfrm>
          <a:prstGeom prst="rect">
            <a:avLst/>
          </a:prstGeom>
        </p:spPr>
      </p:pic>
      <p:sp>
        <p:nvSpPr>
          <p:cNvPr id="13" name="모서리가 둥근 직사각형 12"/>
          <p:cNvSpPr/>
          <p:nvPr/>
        </p:nvSpPr>
        <p:spPr>
          <a:xfrm>
            <a:off x="4495800" y="4914900"/>
            <a:ext cx="1127017" cy="705149"/>
          </a:xfrm>
          <a:prstGeom prst="round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400" y="2914467"/>
            <a:ext cx="5715798" cy="4706007"/>
          </a:xfrm>
          <a:prstGeom prst="rect">
            <a:avLst/>
          </a:prstGeom>
        </p:spPr>
      </p:pic>
      <p:sp>
        <p:nvSpPr>
          <p:cNvPr id="6" name="오른쪽 화살표 5"/>
          <p:cNvSpPr/>
          <p:nvPr/>
        </p:nvSpPr>
        <p:spPr>
          <a:xfrm>
            <a:off x="6596063" y="5029197"/>
            <a:ext cx="1061137" cy="476549"/>
          </a:xfrm>
          <a:prstGeom prst="rightArrow">
            <a:avLst/>
          </a:prstGeom>
          <a:solidFill>
            <a:srgbClr val="62549C"/>
          </a:solidFill>
          <a:ln>
            <a:solidFill>
              <a:srgbClr val="6254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Group 9"/>
          <p:cNvGrpSpPr/>
          <p:nvPr/>
        </p:nvGrpSpPr>
        <p:grpSpPr>
          <a:xfrm>
            <a:off x="12649201" y="1962446"/>
            <a:ext cx="5486398" cy="7086600"/>
            <a:chOff x="721068" y="0"/>
            <a:chExt cx="1636390" cy="1827954"/>
          </a:xfrm>
        </p:grpSpPr>
        <p:sp>
          <p:nvSpPr>
            <p:cNvPr id="20" name="Freeform 10"/>
            <p:cNvSpPr/>
            <p:nvPr/>
          </p:nvSpPr>
          <p:spPr>
            <a:xfrm>
              <a:off x="721068" y="0"/>
              <a:ext cx="1636390" cy="1827954"/>
            </a:xfrm>
            <a:custGeom>
              <a:avLst/>
              <a:gdLst/>
              <a:ahLst/>
              <a:cxnLst/>
              <a:rect l="l" t="t" r="r" b="b"/>
              <a:pathLst>
                <a:path w="1636390" h="1827954">
                  <a:moveTo>
                    <a:pt x="1511930" y="1827954"/>
                  </a:moveTo>
                  <a:lnTo>
                    <a:pt x="124460" y="1827954"/>
                  </a:lnTo>
                  <a:cubicBezTo>
                    <a:pt x="55880" y="1827954"/>
                    <a:pt x="0" y="1772074"/>
                    <a:pt x="0" y="170349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11930" y="0"/>
                  </a:lnTo>
                  <a:cubicBezTo>
                    <a:pt x="1580510" y="0"/>
                    <a:pt x="1636390" y="55880"/>
                    <a:pt x="1636390" y="124460"/>
                  </a:cubicBezTo>
                  <a:lnTo>
                    <a:pt x="1636390" y="1703494"/>
                  </a:lnTo>
                  <a:cubicBezTo>
                    <a:pt x="1636390" y="1772074"/>
                    <a:pt x="1580510" y="1827954"/>
                    <a:pt x="1511930" y="1827954"/>
                  </a:cubicBezTo>
                  <a:close/>
                </a:path>
              </a:pathLst>
            </a:custGeom>
            <a:solidFill>
              <a:srgbClr val="5034C4">
                <a:alpha val="4706"/>
              </a:srgbClr>
            </a:solidFill>
          </p:spPr>
          <p:txBody>
            <a:bodyPr/>
            <a:lstStyle/>
            <a:p>
              <a:pPr algn="ctr"/>
              <a:endParaRPr lang="en-US" altLang="ko-KR" sz="4800" dirty="0" smtClean="0">
                <a:solidFill>
                  <a:schemeClr val="accent1"/>
                </a:solidFill>
              </a:endParaRPr>
            </a:p>
            <a:p>
              <a:pPr algn="ctr"/>
              <a:endParaRPr lang="en-US" altLang="ko-KR" sz="4800" dirty="0" smtClean="0">
                <a:solidFill>
                  <a:schemeClr val="accent1"/>
                </a:solidFill>
              </a:endParaRPr>
            </a:p>
            <a:p>
              <a:endParaRPr lang="en-US" altLang="ko-KR" sz="4800" dirty="0" smtClean="0">
                <a:solidFill>
                  <a:srgbClr val="62549C"/>
                </a:solidFill>
              </a:endParaRPr>
            </a:p>
            <a:p>
              <a:pPr algn="ctr"/>
              <a:r>
                <a:rPr lang="ko-KR" altLang="en-US" sz="4800" dirty="0" smtClean="0">
                  <a:solidFill>
                    <a:srgbClr val="62549C"/>
                  </a:solidFill>
                </a:rPr>
                <a:t>로그인 폼에서</a:t>
              </a:r>
              <a:endParaRPr lang="en-US" altLang="ko-KR" sz="4800" dirty="0" smtClean="0">
                <a:solidFill>
                  <a:srgbClr val="62549C"/>
                </a:solidFill>
              </a:endParaRPr>
            </a:p>
            <a:p>
              <a:pPr algn="ctr"/>
              <a:r>
                <a:rPr lang="ko-KR" altLang="en-US" sz="4800" dirty="0" smtClean="0">
                  <a:solidFill>
                    <a:srgbClr val="62549C"/>
                  </a:solidFill>
                </a:rPr>
                <a:t>아이디 찾기 클릭</a:t>
              </a:r>
              <a:endParaRPr lang="en-US" altLang="ko-KR" sz="4800" dirty="0" smtClean="0">
                <a:solidFill>
                  <a:srgbClr val="62549C"/>
                </a:solidFill>
              </a:endParaRPr>
            </a:p>
            <a:p>
              <a:pPr algn="ctr"/>
              <a:endParaRPr lang="en-US" altLang="ko-KR" sz="4800" dirty="0">
                <a:solidFill>
                  <a:srgbClr val="62549C"/>
                </a:solidFill>
              </a:endParaRPr>
            </a:p>
            <a:p>
              <a:pPr algn="ctr"/>
              <a:r>
                <a:rPr lang="ko-KR" altLang="en-US" sz="4800" dirty="0" err="1" smtClean="0">
                  <a:solidFill>
                    <a:srgbClr val="62549C"/>
                  </a:solidFill>
                </a:rPr>
                <a:t>아이디찾기</a:t>
              </a:r>
              <a:r>
                <a:rPr lang="ko-KR" altLang="en-US" sz="4800" dirty="0" smtClean="0">
                  <a:solidFill>
                    <a:srgbClr val="62549C"/>
                  </a:solidFill>
                </a:rPr>
                <a:t> </a:t>
              </a:r>
              <a:endParaRPr lang="en-US" altLang="ko-KR" sz="4800" dirty="0" smtClean="0">
                <a:solidFill>
                  <a:srgbClr val="62549C"/>
                </a:solidFill>
              </a:endParaRPr>
            </a:p>
            <a:p>
              <a:pPr algn="ctr"/>
              <a:r>
                <a:rPr lang="ko-KR" altLang="en-US" sz="4800" dirty="0" smtClean="0">
                  <a:solidFill>
                    <a:srgbClr val="62549C"/>
                  </a:solidFill>
                </a:rPr>
                <a:t>페이지 이동    </a:t>
              </a:r>
              <a:endParaRPr lang="en-US" altLang="ko-KR" sz="4800" dirty="0">
                <a:solidFill>
                  <a:srgbClr val="62549C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93383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모서리가 둥근 직사각형 20"/>
          <p:cNvSpPr/>
          <p:nvPr/>
        </p:nvSpPr>
        <p:spPr>
          <a:xfrm>
            <a:off x="15392400" y="266700"/>
            <a:ext cx="2133600" cy="685800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아이디 찾기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495300"/>
            <a:ext cx="8945021" cy="29718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766" y="3467100"/>
            <a:ext cx="6612468" cy="5410200"/>
          </a:xfrm>
          <a:prstGeom prst="rect">
            <a:avLst/>
          </a:prstGeom>
        </p:spPr>
      </p:pic>
      <p:sp>
        <p:nvSpPr>
          <p:cNvPr id="11" name="모서리가 둥근 직사각형 10"/>
          <p:cNvSpPr/>
          <p:nvPr/>
        </p:nvSpPr>
        <p:spPr>
          <a:xfrm>
            <a:off x="890589" y="5219700"/>
            <a:ext cx="838199" cy="457201"/>
          </a:xfrm>
          <a:prstGeom prst="round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942976" y="6057900"/>
            <a:ext cx="1571624" cy="481168"/>
          </a:xfrm>
          <a:prstGeom prst="round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5400" y="4166923"/>
            <a:ext cx="6096000" cy="4566249"/>
          </a:xfrm>
          <a:prstGeom prst="rect">
            <a:avLst/>
          </a:prstGeom>
        </p:spPr>
      </p:pic>
      <p:sp>
        <p:nvSpPr>
          <p:cNvPr id="8" name="오른쪽 화살표 7"/>
          <p:cNvSpPr/>
          <p:nvPr/>
        </p:nvSpPr>
        <p:spPr>
          <a:xfrm>
            <a:off x="7427914" y="5676901"/>
            <a:ext cx="1341966" cy="621583"/>
          </a:xfrm>
          <a:prstGeom prst="rightArrow">
            <a:avLst/>
          </a:prstGeom>
          <a:solidFill>
            <a:srgbClr val="62549C"/>
          </a:solidFill>
          <a:ln>
            <a:solidFill>
              <a:srgbClr val="6254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/>
          <p:cNvCxnSpPr/>
          <p:nvPr/>
        </p:nvCxnSpPr>
        <p:spPr>
          <a:xfrm flipV="1">
            <a:off x="4648200" y="3771900"/>
            <a:ext cx="1600200" cy="838200"/>
          </a:xfrm>
          <a:prstGeom prst="straightConnector1">
            <a:avLst/>
          </a:prstGeom>
          <a:ln>
            <a:solidFill>
              <a:srgbClr val="6254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모서리가 둥근 직사각형 18"/>
          <p:cNvSpPr/>
          <p:nvPr/>
        </p:nvSpPr>
        <p:spPr>
          <a:xfrm>
            <a:off x="11125201" y="6081867"/>
            <a:ext cx="1142999" cy="457201"/>
          </a:xfrm>
          <a:prstGeom prst="round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 설명선 16"/>
          <p:cNvSpPr/>
          <p:nvPr/>
        </p:nvSpPr>
        <p:spPr>
          <a:xfrm>
            <a:off x="2133600" y="4457700"/>
            <a:ext cx="1905000" cy="914400"/>
          </a:xfrm>
          <a:prstGeom prst="wedgeRectCallout">
            <a:avLst>
              <a:gd name="adj1" fmla="val -35083"/>
              <a:gd name="adj2" fmla="val 89062"/>
            </a:avLst>
          </a:prstGeom>
          <a:solidFill>
            <a:schemeClr val="bg1"/>
          </a:solidFill>
          <a:ln>
            <a:solidFill>
              <a:srgbClr val="6254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rgbClr val="62549C"/>
                </a:solidFill>
              </a:rPr>
              <a:t>이름 및 이메일</a:t>
            </a:r>
            <a:endParaRPr lang="ko-KR" altLang="en-US" dirty="0">
              <a:solidFill>
                <a:srgbClr val="62549C"/>
              </a:solidFill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4220620" y="2628900"/>
            <a:ext cx="1341979" cy="685800"/>
          </a:xfrm>
          <a:prstGeom prst="round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6934200" y="2400300"/>
            <a:ext cx="990600" cy="914399"/>
          </a:xfrm>
          <a:prstGeom prst="round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모서리가 둥근 직사각형 23"/>
          <p:cNvSpPr/>
          <p:nvPr/>
        </p:nvSpPr>
        <p:spPr>
          <a:xfrm>
            <a:off x="8125884" y="2400300"/>
            <a:ext cx="2084916" cy="1066800"/>
          </a:xfrm>
          <a:prstGeom prst="round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123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211</TotalTime>
  <Words>137</Words>
  <Application>Microsoft Office PowerPoint</Application>
  <PresentationFormat>사용자 지정</PresentationFormat>
  <Paragraphs>79</Paragraphs>
  <Slides>14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0" baseType="lpstr">
      <vt:lpstr>Calibri</vt:lpstr>
      <vt:lpstr>Nanum Gothic Bold</vt:lpstr>
      <vt:lpstr>Nanum Gothic</vt:lpstr>
      <vt:lpstr>맑은 고딕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보라색 청록색 아이소메트릭 요소 및 모형 비즈니스와 직장에서의 기술 기술 프레젠테이션</dc:title>
  <cp:lastModifiedBy>user</cp:lastModifiedBy>
  <cp:revision>20</cp:revision>
  <dcterms:created xsi:type="dcterms:W3CDTF">2006-08-16T00:00:00Z</dcterms:created>
  <dcterms:modified xsi:type="dcterms:W3CDTF">2023-07-14T06:20:15Z</dcterms:modified>
  <dc:identifier>DAFogmhhx0A</dc:identifier>
</cp:coreProperties>
</file>